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2AC"/>
    <a:srgbClr val="62D5E4"/>
    <a:srgbClr val="1C5C90"/>
    <a:srgbClr val="3A927D"/>
    <a:srgbClr val="164770"/>
    <a:srgbClr val="245A4D"/>
    <a:srgbClr val="257AC1"/>
    <a:srgbClr val="14436A"/>
    <a:srgbClr val="327E6C"/>
    <a:srgbClr val="1F64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9" d="100"/>
          <a:sy n="59" d="100"/>
        </p:scale>
        <p:origin x="1428" y="64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5C7D8D-4BD8-43DA-A512-F7916DFE807D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BA3D06B-32C1-444B-A0D6-545693BF2DF2}">
      <dgm:prSet phldrT="[Текст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Свобода</a:t>
          </a:r>
          <a:endParaRPr lang="ru-RU" b="1" dirty="0">
            <a:solidFill>
              <a:schemeClr val="tx1"/>
            </a:solidFill>
          </a:endParaRPr>
        </a:p>
      </dgm:t>
    </dgm:pt>
    <dgm:pt modelId="{CFB44AF7-7FB8-41AB-A93F-26210FC71DD5}" type="parTrans" cxnId="{38B4FAC9-3D27-4F22-ADC2-B7282E6B0F67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3C1BBF99-78B0-44C1-B049-9C9E3DAA8B7D}" type="sibTrans" cxnId="{38B4FAC9-3D27-4F22-ADC2-B7282E6B0F67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13E0545F-213C-4BD7-92CE-84F51DF9C15F}">
      <dgm:prSet phldrT="[Текст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Эмоциональность</a:t>
          </a:r>
          <a:endParaRPr lang="ru-RU" b="1" dirty="0">
            <a:solidFill>
              <a:schemeClr val="tx1"/>
            </a:solidFill>
          </a:endParaRPr>
        </a:p>
      </dgm:t>
    </dgm:pt>
    <dgm:pt modelId="{6888FAF1-E754-4C95-9ECC-9A7A0F1D3730}" type="parTrans" cxnId="{282910C0-839C-410B-B26C-0C7F62B81BCD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7333BB5C-F11E-4367-9E62-5D58E6492FA0}" type="sibTrans" cxnId="{282910C0-839C-410B-B26C-0C7F62B81BCD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FEF3AEE4-ACE7-4574-9979-99010F3D8625}">
      <dgm:prSet phldrT="[Текст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Наличие правил</a:t>
          </a:r>
          <a:endParaRPr lang="ru-RU" b="1" dirty="0">
            <a:solidFill>
              <a:schemeClr val="tx1"/>
            </a:solidFill>
          </a:endParaRPr>
        </a:p>
      </dgm:t>
    </dgm:pt>
    <dgm:pt modelId="{60867321-CB10-44DA-983C-84563396CFD9}" type="parTrans" cxnId="{6A9363FD-694E-480D-81F9-51F160849A8D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126B55B9-C03A-40EA-B7A4-6E1C017638A1}" type="sibTrans" cxnId="{6A9363FD-694E-480D-81F9-51F160849A8D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5B3CE142-A72D-4B87-8D11-23A746CDD70E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Творчество</a:t>
          </a:r>
          <a:endParaRPr lang="ru-RU" b="1" dirty="0">
            <a:solidFill>
              <a:schemeClr val="tx1"/>
            </a:solidFill>
          </a:endParaRPr>
        </a:p>
      </dgm:t>
    </dgm:pt>
    <dgm:pt modelId="{A005441C-69C5-49DF-95F5-CE5324C80523}" type="parTrans" cxnId="{9DB2C430-7A53-43D1-8500-23160D631C8C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CF320162-5946-40F3-B611-3FC742364632}" type="sibTrans" cxnId="{9DB2C430-7A53-43D1-8500-23160D631C8C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A2F4CB96-91FA-4460-B6C8-08AF2C665EBA}" type="pres">
      <dgm:prSet presAssocID="{E95C7D8D-4BD8-43DA-A512-F7916DFE807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697A1A5-57DD-440F-90D9-8EE648F4147F}" type="pres">
      <dgm:prSet presAssocID="{E95C7D8D-4BD8-43DA-A512-F7916DFE807D}" presName="Name1" presStyleCnt="0"/>
      <dgm:spPr/>
    </dgm:pt>
    <dgm:pt modelId="{E1F48284-E7B5-4A82-8719-7BF63FB06B17}" type="pres">
      <dgm:prSet presAssocID="{E95C7D8D-4BD8-43DA-A512-F7916DFE807D}" presName="cycle" presStyleCnt="0"/>
      <dgm:spPr/>
    </dgm:pt>
    <dgm:pt modelId="{70C97F62-083E-4011-8B93-9DD53AD10B64}" type="pres">
      <dgm:prSet presAssocID="{E95C7D8D-4BD8-43DA-A512-F7916DFE807D}" presName="srcNode" presStyleLbl="node1" presStyleIdx="0" presStyleCnt="4"/>
      <dgm:spPr/>
    </dgm:pt>
    <dgm:pt modelId="{1725256C-6C6D-4ED7-A806-F57E4233A410}" type="pres">
      <dgm:prSet presAssocID="{E95C7D8D-4BD8-43DA-A512-F7916DFE807D}" presName="conn" presStyleLbl="parChTrans1D2" presStyleIdx="0" presStyleCnt="1"/>
      <dgm:spPr/>
      <dgm:t>
        <a:bodyPr/>
        <a:lstStyle/>
        <a:p>
          <a:endParaRPr lang="ru-RU"/>
        </a:p>
      </dgm:t>
    </dgm:pt>
    <dgm:pt modelId="{013CA1DC-DA26-460E-8A38-9F33539E3431}" type="pres">
      <dgm:prSet presAssocID="{E95C7D8D-4BD8-43DA-A512-F7916DFE807D}" presName="extraNode" presStyleLbl="node1" presStyleIdx="0" presStyleCnt="4"/>
      <dgm:spPr/>
    </dgm:pt>
    <dgm:pt modelId="{05FC8DF3-29E0-4658-B03B-483656F96E2B}" type="pres">
      <dgm:prSet presAssocID="{E95C7D8D-4BD8-43DA-A512-F7916DFE807D}" presName="dstNode" presStyleLbl="node1" presStyleIdx="0" presStyleCnt="4"/>
      <dgm:spPr/>
    </dgm:pt>
    <dgm:pt modelId="{E1D621A6-843D-458A-B41C-550DA598FE49}" type="pres">
      <dgm:prSet presAssocID="{CBA3D06B-32C1-444B-A0D6-545693BF2DF2}" presName="text_1" presStyleLbl="node1" presStyleIdx="0" presStyleCnt="4" custLinFactNeighborX="-902" custLinFactNeighborY="-44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9D65F4-6CE8-48EA-A2DE-370752A7CC11}" type="pres">
      <dgm:prSet presAssocID="{CBA3D06B-32C1-444B-A0D6-545693BF2DF2}" presName="accent_1" presStyleCnt="0"/>
      <dgm:spPr/>
    </dgm:pt>
    <dgm:pt modelId="{A60B205A-5679-49EF-93B5-AE368FD54FA9}" type="pres">
      <dgm:prSet presAssocID="{CBA3D06B-32C1-444B-A0D6-545693BF2DF2}" presName="accentRepeatNode" presStyleLbl="solidFgAcc1" presStyleIdx="0" presStyleCnt="4"/>
      <dgm:spPr/>
    </dgm:pt>
    <dgm:pt modelId="{7C480438-E157-4F83-AFB6-08638A660699}" type="pres">
      <dgm:prSet presAssocID="{5B3CE142-A72D-4B87-8D11-23A746CDD70E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B46440-4701-45E6-95DD-F03E96620D67}" type="pres">
      <dgm:prSet presAssocID="{5B3CE142-A72D-4B87-8D11-23A746CDD70E}" presName="accent_2" presStyleCnt="0"/>
      <dgm:spPr/>
    </dgm:pt>
    <dgm:pt modelId="{B66A49C7-59A8-4B29-B715-A8A6D12AF7EF}" type="pres">
      <dgm:prSet presAssocID="{5B3CE142-A72D-4B87-8D11-23A746CDD70E}" presName="accentRepeatNode" presStyleLbl="solidFgAcc1" presStyleIdx="1" presStyleCnt="4"/>
      <dgm:spPr/>
    </dgm:pt>
    <dgm:pt modelId="{A6203953-7635-4ECC-9ED3-ABFF002EC0C6}" type="pres">
      <dgm:prSet presAssocID="{13E0545F-213C-4BD7-92CE-84F51DF9C15F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D97DCA-ABF1-44C7-B42C-1DFF00B571C5}" type="pres">
      <dgm:prSet presAssocID="{13E0545F-213C-4BD7-92CE-84F51DF9C15F}" presName="accent_3" presStyleCnt="0"/>
      <dgm:spPr/>
    </dgm:pt>
    <dgm:pt modelId="{D3F19351-C8BB-490A-8081-9156840C6F6A}" type="pres">
      <dgm:prSet presAssocID="{13E0545F-213C-4BD7-92CE-84F51DF9C15F}" presName="accentRepeatNode" presStyleLbl="solidFgAcc1" presStyleIdx="2" presStyleCnt="4"/>
      <dgm:spPr/>
    </dgm:pt>
    <dgm:pt modelId="{77557989-036F-4080-A6F5-352FE707B71C}" type="pres">
      <dgm:prSet presAssocID="{FEF3AEE4-ACE7-4574-9979-99010F3D8625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85FA72-0D05-4612-8673-6C3F61054ED1}" type="pres">
      <dgm:prSet presAssocID="{FEF3AEE4-ACE7-4574-9979-99010F3D8625}" presName="accent_4" presStyleCnt="0"/>
      <dgm:spPr/>
    </dgm:pt>
    <dgm:pt modelId="{72A5F42A-AFDC-4620-BBC0-A4A2AA6A2C73}" type="pres">
      <dgm:prSet presAssocID="{FEF3AEE4-ACE7-4574-9979-99010F3D8625}" presName="accentRepeatNode" presStyleLbl="solidFgAcc1" presStyleIdx="3" presStyleCnt="4"/>
      <dgm:spPr/>
    </dgm:pt>
  </dgm:ptLst>
  <dgm:cxnLst>
    <dgm:cxn modelId="{ADABFC57-7170-443C-801A-A519640B2655}" type="presOf" srcId="{CBA3D06B-32C1-444B-A0D6-545693BF2DF2}" destId="{E1D621A6-843D-458A-B41C-550DA598FE49}" srcOrd="0" destOrd="0" presId="urn:microsoft.com/office/officeart/2008/layout/VerticalCurvedList"/>
    <dgm:cxn modelId="{282910C0-839C-410B-B26C-0C7F62B81BCD}" srcId="{E95C7D8D-4BD8-43DA-A512-F7916DFE807D}" destId="{13E0545F-213C-4BD7-92CE-84F51DF9C15F}" srcOrd="2" destOrd="0" parTransId="{6888FAF1-E754-4C95-9ECC-9A7A0F1D3730}" sibTransId="{7333BB5C-F11E-4367-9E62-5D58E6492FA0}"/>
    <dgm:cxn modelId="{6A9363FD-694E-480D-81F9-51F160849A8D}" srcId="{E95C7D8D-4BD8-43DA-A512-F7916DFE807D}" destId="{FEF3AEE4-ACE7-4574-9979-99010F3D8625}" srcOrd="3" destOrd="0" parTransId="{60867321-CB10-44DA-983C-84563396CFD9}" sibTransId="{126B55B9-C03A-40EA-B7A4-6E1C017638A1}"/>
    <dgm:cxn modelId="{9DB2C430-7A53-43D1-8500-23160D631C8C}" srcId="{E95C7D8D-4BD8-43DA-A512-F7916DFE807D}" destId="{5B3CE142-A72D-4B87-8D11-23A746CDD70E}" srcOrd="1" destOrd="0" parTransId="{A005441C-69C5-49DF-95F5-CE5324C80523}" sibTransId="{CF320162-5946-40F3-B611-3FC742364632}"/>
    <dgm:cxn modelId="{38B4FAC9-3D27-4F22-ADC2-B7282E6B0F67}" srcId="{E95C7D8D-4BD8-43DA-A512-F7916DFE807D}" destId="{CBA3D06B-32C1-444B-A0D6-545693BF2DF2}" srcOrd="0" destOrd="0" parTransId="{CFB44AF7-7FB8-41AB-A93F-26210FC71DD5}" sibTransId="{3C1BBF99-78B0-44C1-B049-9C9E3DAA8B7D}"/>
    <dgm:cxn modelId="{0AFD5C05-713B-4762-8C68-0328BF154764}" type="presOf" srcId="{FEF3AEE4-ACE7-4574-9979-99010F3D8625}" destId="{77557989-036F-4080-A6F5-352FE707B71C}" srcOrd="0" destOrd="0" presId="urn:microsoft.com/office/officeart/2008/layout/VerticalCurvedList"/>
    <dgm:cxn modelId="{D220EE51-DA1E-4217-B2D1-B67D07769BB1}" type="presOf" srcId="{E95C7D8D-4BD8-43DA-A512-F7916DFE807D}" destId="{A2F4CB96-91FA-4460-B6C8-08AF2C665EBA}" srcOrd="0" destOrd="0" presId="urn:microsoft.com/office/officeart/2008/layout/VerticalCurvedList"/>
    <dgm:cxn modelId="{7DF8F76C-BAD6-4DAD-97FF-627C85B2B4DE}" type="presOf" srcId="{3C1BBF99-78B0-44C1-B049-9C9E3DAA8B7D}" destId="{1725256C-6C6D-4ED7-A806-F57E4233A410}" srcOrd="0" destOrd="0" presId="urn:microsoft.com/office/officeart/2008/layout/VerticalCurvedList"/>
    <dgm:cxn modelId="{8FCA4424-BFB1-49EE-972A-E04D5762F483}" type="presOf" srcId="{13E0545F-213C-4BD7-92CE-84F51DF9C15F}" destId="{A6203953-7635-4ECC-9ED3-ABFF002EC0C6}" srcOrd="0" destOrd="0" presId="urn:microsoft.com/office/officeart/2008/layout/VerticalCurvedList"/>
    <dgm:cxn modelId="{E1D93D3E-6A8C-4DD0-AF64-C0761E23AC01}" type="presOf" srcId="{5B3CE142-A72D-4B87-8D11-23A746CDD70E}" destId="{7C480438-E157-4F83-AFB6-08638A660699}" srcOrd="0" destOrd="0" presId="urn:microsoft.com/office/officeart/2008/layout/VerticalCurvedList"/>
    <dgm:cxn modelId="{1EA65CBD-3FDB-4058-BD7E-DDE41A0EDD9F}" type="presParOf" srcId="{A2F4CB96-91FA-4460-B6C8-08AF2C665EBA}" destId="{4697A1A5-57DD-440F-90D9-8EE648F4147F}" srcOrd="0" destOrd="0" presId="urn:microsoft.com/office/officeart/2008/layout/VerticalCurvedList"/>
    <dgm:cxn modelId="{445175C6-11C6-4E2E-ADCF-86BB1C329A98}" type="presParOf" srcId="{4697A1A5-57DD-440F-90D9-8EE648F4147F}" destId="{E1F48284-E7B5-4A82-8719-7BF63FB06B17}" srcOrd="0" destOrd="0" presId="urn:microsoft.com/office/officeart/2008/layout/VerticalCurvedList"/>
    <dgm:cxn modelId="{55F1337B-7BCA-4000-9385-C61C319BE747}" type="presParOf" srcId="{E1F48284-E7B5-4A82-8719-7BF63FB06B17}" destId="{70C97F62-083E-4011-8B93-9DD53AD10B64}" srcOrd="0" destOrd="0" presId="urn:microsoft.com/office/officeart/2008/layout/VerticalCurvedList"/>
    <dgm:cxn modelId="{07CAB582-2B25-49EE-A7A3-C63724DE492C}" type="presParOf" srcId="{E1F48284-E7B5-4A82-8719-7BF63FB06B17}" destId="{1725256C-6C6D-4ED7-A806-F57E4233A410}" srcOrd="1" destOrd="0" presId="urn:microsoft.com/office/officeart/2008/layout/VerticalCurvedList"/>
    <dgm:cxn modelId="{91642951-D04D-4B6B-B548-0586E0C6BCBA}" type="presParOf" srcId="{E1F48284-E7B5-4A82-8719-7BF63FB06B17}" destId="{013CA1DC-DA26-460E-8A38-9F33539E3431}" srcOrd="2" destOrd="0" presId="urn:microsoft.com/office/officeart/2008/layout/VerticalCurvedList"/>
    <dgm:cxn modelId="{B8AB4F26-E91A-4F16-86F0-0BBC6BE78672}" type="presParOf" srcId="{E1F48284-E7B5-4A82-8719-7BF63FB06B17}" destId="{05FC8DF3-29E0-4658-B03B-483656F96E2B}" srcOrd="3" destOrd="0" presId="urn:microsoft.com/office/officeart/2008/layout/VerticalCurvedList"/>
    <dgm:cxn modelId="{736F5013-0E64-4E16-AB8F-EA44F519F78E}" type="presParOf" srcId="{4697A1A5-57DD-440F-90D9-8EE648F4147F}" destId="{E1D621A6-843D-458A-B41C-550DA598FE49}" srcOrd="1" destOrd="0" presId="urn:microsoft.com/office/officeart/2008/layout/VerticalCurvedList"/>
    <dgm:cxn modelId="{7F29073A-7D5A-4553-8E2F-765F49B3904E}" type="presParOf" srcId="{4697A1A5-57DD-440F-90D9-8EE648F4147F}" destId="{A59D65F4-6CE8-48EA-A2DE-370752A7CC11}" srcOrd="2" destOrd="0" presId="urn:microsoft.com/office/officeart/2008/layout/VerticalCurvedList"/>
    <dgm:cxn modelId="{4699D196-AE08-4261-85AF-7BB122D82B10}" type="presParOf" srcId="{A59D65F4-6CE8-48EA-A2DE-370752A7CC11}" destId="{A60B205A-5679-49EF-93B5-AE368FD54FA9}" srcOrd="0" destOrd="0" presId="urn:microsoft.com/office/officeart/2008/layout/VerticalCurvedList"/>
    <dgm:cxn modelId="{50B22BEC-F5CA-4601-8AB2-31B322D85BD8}" type="presParOf" srcId="{4697A1A5-57DD-440F-90D9-8EE648F4147F}" destId="{7C480438-E157-4F83-AFB6-08638A660699}" srcOrd="3" destOrd="0" presId="urn:microsoft.com/office/officeart/2008/layout/VerticalCurvedList"/>
    <dgm:cxn modelId="{066F6588-81C5-429C-9CE4-2841488C599B}" type="presParOf" srcId="{4697A1A5-57DD-440F-90D9-8EE648F4147F}" destId="{7EB46440-4701-45E6-95DD-F03E96620D67}" srcOrd="4" destOrd="0" presId="urn:microsoft.com/office/officeart/2008/layout/VerticalCurvedList"/>
    <dgm:cxn modelId="{FAE64066-5254-4BE0-A239-1D9E120C766A}" type="presParOf" srcId="{7EB46440-4701-45E6-95DD-F03E96620D67}" destId="{B66A49C7-59A8-4B29-B715-A8A6D12AF7EF}" srcOrd="0" destOrd="0" presId="urn:microsoft.com/office/officeart/2008/layout/VerticalCurvedList"/>
    <dgm:cxn modelId="{91C2C86D-00BA-47D0-9B0C-BFD303A37142}" type="presParOf" srcId="{4697A1A5-57DD-440F-90D9-8EE648F4147F}" destId="{A6203953-7635-4ECC-9ED3-ABFF002EC0C6}" srcOrd="5" destOrd="0" presId="urn:microsoft.com/office/officeart/2008/layout/VerticalCurvedList"/>
    <dgm:cxn modelId="{63A677CE-4180-4F10-9617-D76DB2EFBDDD}" type="presParOf" srcId="{4697A1A5-57DD-440F-90D9-8EE648F4147F}" destId="{05D97DCA-ABF1-44C7-B42C-1DFF00B571C5}" srcOrd="6" destOrd="0" presId="urn:microsoft.com/office/officeart/2008/layout/VerticalCurvedList"/>
    <dgm:cxn modelId="{8EDB7130-9B96-4BC7-A357-57AE2A3A1752}" type="presParOf" srcId="{05D97DCA-ABF1-44C7-B42C-1DFF00B571C5}" destId="{D3F19351-C8BB-490A-8081-9156840C6F6A}" srcOrd="0" destOrd="0" presId="urn:microsoft.com/office/officeart/2008/layout/VerticalCurvedList"/>
    <dgm:cxn modelId="{1BCC8767-430E-4144-9514-920B6D4A4013}" type="presParOf" srcId="{4697A1A5-57DD-440F-90D9-8EE648F4147F}" destId="{77557989-036F-4080-A6F5-352FE707B71C}" srcOrd="7" destOrd="0" presId="urn:microsoft.com/office/officeart/2008/layout/VerticalCurvedList"/>
    <dgm:cxn modelId="{5AE0441E-48AA-4000-9CFB-377DA8EB4A09}" type="presParOf" srcId="{4697A1A5-57DD-440F-90D9-8EE648F4147F}" destId="{C685FA72-0D05-4612-8673-6C3F61054ED1}" srcOrd="8" destOrd="0" presId="urn:microsoft.com/office/officeart/2008/layout/VerticalCurvedList"/>
    <dgm:cxn modelId="{D3DAF291-2709-499D-A5C4-F52029FFCEEB}" type="presParOf" srcId="{C685FA72-0D05-4612-8673-6C3F61054ED1}" destId="{72A5F42A-AFDC-4620-BBC0-A4A2AA6A2C7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03A035-000A-4764-A85E-DF2BC4C04624}" type="doc">
      <dgm:prSet loTypeId="urn:microsoft.com/office/officeart/2005/8/layout/pyramid2" loCatId="list" qsTypeId="urn:microsoft.com/office/officeart/2005/8/quickstyle/3d3" qsCatId="3D" csTypeId="urn:microsoft.com/office/officeart/2005/8/colors/colorful5" csCatId="colorful" phldr="1"/>
      <dgm:spPr/>
    </dgm:pt>
    <dgm:pt modelId="{4667DF96-E2AF-4192-B16E-6BB924FD76AE}">
      <dgm:prSet phldrT="[Текст]" custT="1"/>
      <dgm:spPr/>
      <dgm:t>
        <a:bodyPr/>
        <a:lstStyle/>
        <a:p>
          <a:r>
            <a:rPr lang="ru-RU" sz="3200" b="1" smtClean="0"/>
            <a:t>Целеполагание</a:t>
          </a:r>
          <a:endParaRPr lang="ru-RU" sz="3200" b="1" dirty="0"/>
        </a:p>
      </dgm:t>
    </dgm:pt>
    <dgm:pt modelId="{0A632FD7-59A3-4819-B373-C0676346A711}" type="parTrans" cxnId="{A1FF2ECC-B197-4228-BDE2-C05724A4D0D1}">
      <dgm:prSet/>
      <dgm:spPr/>
      <dgm:t>
        <a:bodyPr/>
        <a:lstStyle/>
        <a:p>
          <a:endParaRPr lang="ru-RU" sz="3200" b="1">
            <a:solidFill>
              <a:schemeClr val="tx1"/>
            </a:solidFill>
          </a:endParaRPr>
        </a:p>
      </dgm:t>
    </dgm:pt>
    <dgm:pt modelId="{C10BCB99-D0CC-44C7-92A1-EE60B132CF7D}" type="sibTrans" cxnId="{A1FF2ECC-B197-4228-BDE2-C05724A4D0D1}">
      <dgm:prSet/>
      <dgm:spPr/>
      <dgm:t>
        <a:bodyPr/>
        <a:lstStyle/>
        <a:p>
          <a:endParaRPr lang="ru-RU" sz="3200" b="1">
            <a:solidFill>
              <a:schemeClr val="tx1"/>
            </a:solidFill>
          </a:endParaRPr>
        </a:p>
      </dgm:t>
    </dgm:pt>
    <dgm:pt modelId="{31E853AC-0680-4858-9061-5224C33B971E}">
      <dgm:prSet phldrT="[Текст]" custT="1"/>
      <dgm:spPr/>
      <dgm:t>
        <a:bodyPr/>
        <a:lstStyle/>
        <a:p>
          <a:r>
            <a:rPr lang="ru-RU" sz="3200" b="1" smtClean="0"/>
            <a:t>Действие</a:t>
          </a:r>
          <a:endParaRPr lang="ru-RU" sz="3200" b="1" dirty="0"/>
        </a:p>
      </dgm:t>
    </dgm:pt>
    <dgm:pt modelId="{EC60BD07-C6BD-4566-8D0A-BDC63E70C098}" type="parTrans" cxnId="{4F77A3C3-4F1B-447B-B31C-40E5B0F84212}">
      <dgm:prSet/>
      <dgm:spPr/>
      <dgm:t>
        <a:bodyPr/>
        <a:lstStyle/>
        <a:p>
          <a:endParaRPr lang="ru-RU" sz="3200" b="1">
            <a:solidFill>
              <a:schemeClr val="tx1"/>
            </a:solidFill>
          </a:endParaRPr>
        </a:p>
      </dgm:t>
    </dgm:pt>
    <dgm:pt modelId="{46C98800-F8CE-474E-B2AA-12DBA9F6606B}" type="sibTrans" cxnId="{4F77A3C3-4F1B-447B-B31C-40E5B0F84212}">
      <dgm:prSet/>
      <dgm:spPr/>
      <dgm:t>
        <a:bodyPr/>
        <a:lstStyle/>
        <a:p>
          <a:endParaRPr lang="ru-RU" sz="3200" b="1">
            <a:solidFill>
              <a:schemeClr val="tx1"/>
            </a:solidFill>
          </a:endParaRPr>
        </a:p>
      </dgm:t>
    </dgm:pt>
    <dgm:pt modelId="{03DA75FF-04F6-49D5-88C5-D9642C83DF67}">
      <dgm:prSet phldrT="[Текст]" custT="1"/>
      <dgm:spPr/>
      <dgm:t>
        <a:bodyPr/>
        <a:lstStyle/>
        <a:p>
          <a:r>
            <a:rPr lang="ru-RU" sz="3200" b="1" smtClean="0"/>
            <a:t>Анализ результатов</a:t>
          </a:r>
          <a:endParaRPr lang="ru-RU" sz="3200" b="1" dirty="0"/>
        </a:p>
      </dgm:t>
    </dgm:pt>
    <dgm:pt modelId="{49FCC2E8-044A-469A-A1E0-9CCFD90B82D2}" type="parTrans" cxnId="{3EA4ECEA-42BB-4EEB-857B-31BC67A949F4}">
      <dgm:prSet/>
      <dgm:spPr/>
      <dgm:t>
        <a:bodyPr/>
        <a:lstStyle/>
        <a:p>
          <a:endParaRPr lang="ru-RU" sz="3200" b="1">
            <a:solidFill>
              <a:schemeClr val="tx1"/>
            </a:solidFill>
          </a:endParaRPr>
        </a:p>
      </dgm:t>
    </dgm:pt>
    <dgm:pt modelId="{62EAC50C-A863-4EDD-A284-5484C3D61B55}" type="sibTrans" cxnId="{3EA4ECEA-42BB-4EEB-857B-31BC67A949F4}">
      <dgm:prSet/>
      <dgm:spPr/>
      <dgm:t>
        <a:bodyPr/>
        <a:lstStyle/>
        <a:p>
          <a:endParaRPr lang="ru-RU" sz="3200" b="1">
            <a:solidFill>
              <a:schemeClr val="tx1"/>
            </a:solidFill>
          </a:endParaRPr>
        </a:p>
      </dgm:t>
    </dgm:pt>
    <dgm:pt modelId="{59672C33-FAC6-429B-B692-A2FD37B9EBBA}">
      <dgm:prSet custT="1"/>
      <dgm:spPr/>
      <dgm:t>
        <a:bodyPr/>
        <a:lstStyle/>
        <a:p>
          <a:r>
            <a:rPr lang="ru-RU" sz="3200" b="1" smtClean="0"/>
            <a:t>Планирование</a:t>
          </a:r>
          <a:endParaRPr lang="ru-RU" sz="3200" b="1" dirty="0"/>
        </a:p>
      </dgm:t>
    </dgm:pt>
    <dgm:pt modelId="{F77A7533-3FDC-423F-9CB9-F5E1F50B7821}" type="parTrans" cxnId="{87268BF4-D147-4AF4-A006-C8F1184C443E}">
      <dgm:prSet/>
      <dgm:spPr/>
      <dgm:t>
        <a:bodyPr/>
        <a:lstStyle/>
        <a:p>
          <a:endParaRPr lang="ru-RU" sz="3200" b="1">
            <a:solidFill>
              <a:schemeClr val="tx1"/>
            </a:solidFill>
          </a:endParaRPr>
        </a:p>
      </dgm:t>
    </dgm:pt>
    <dgm:pt modelId="{B2D82AA7-2AF9-41EA-A007-0F1A29CC29BF}" type="sibTrans" cxnId="{87268BF4-D147-4AF4-A006-C8F1184C443E}">
      <dgm:prSet/>
      <dgm:spPr/>
      <dgm:t>
        <a:bodyPr/>
        <a:lstStyle/>
        <a:p>
          <a:endParaRPr lang="ru-RU" sz="3200" b="1">
            <a:solidFill>
              <a:schemeClr val="tx1"/>
            </a:solidFill>
          </a:endParaRPr>
        </a:p>
      </dgm:t>
    </dgm:pt>
    <dgm:pt modelId="{79065BC8-4F0B-4951-832F-98FE2F41D595}" type="pres">
      <dgm:prSet presAssocID="{F203A035-000A-4764-A85E-DF2BC4C04624}" presName="compositeShape" presStyleCnt="0">
        <dgm:presLayoutVars>
          <dgm:dir/>
          <dgm:resizeHandles/>
        </dgm:presLayoutVars>
      </dgm:prSet>
      <dgm:spPr/>
    </dgm:pt>
    <dgm:pt modelId="{98460AF4-88AB-4553-8A09-51A50A36A4F9}" type="pres">
      <dgm:prSet presAssocID="{F203A035-000A-4764-A85E-DF2BC4C04624}" presName="pyramid" presStyleLbl="node1" presStyleIdx="0" presStyleCnt="1" custLinFactNeighborX="7403" custLinFactNeighborY="-2550"/>
      <dgm:spPr/>
    </dgm:pt>
    <dgm:pt modelId="{96E6F969-1D6D-4DDE-BEEC-DE3C41EF47D9}" type="pres">
      <dgm:prSet presAssocID="{F203A035-000A-4764-A85E-DF2BC4C04624}" presName="theList" presStyleCnt="0"/>
      <dgm:spPr/>
    </dgm:pt>
    <dgm:pt modelId="{69398805-CD57-4951-ABB6-630E01DE5F47}" type="pres">
      <dgm:prSet presAssocID="{4667DF96-E2AF-4192-B16E-6BB924FD76AE}" presName="aNode" presStyleLbl="fgAcc1" presStyleIdx="0" presStyleCnt="4" custScaleX="1622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828499-BED7-450F-92FB-7D9AA68FD973}" type="pres">
      <dgm:prSet presAssocID="{4667DF96-E2AF-4192-B16E-6BB924FD76AE}" presName="aSpace" presStyleCnt="0"/>
      <dgm:spPr/>
    </dgm:pt>
    <dgm:pt modelId="{5EAC8D8A-025E-46C6-A749-423164F687F8}" type="pres">
      <dgm:prSet presAssocID="{59672C33-FAC6-429B-B692-A2FD37B9EBBA}" presName="aNode" presStyleLbl="fgAcc1" presStyleIdx="1" presStyleCnt="4" custScaleX="1622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FEC0B3-53F2-4B85-A6AD-C4F3CF47B971}" type="pres">
      <dgm:prSet presAssocID="{59672C33-FAC6-429B-B692-A2FD37B9EBBA}" presName="aSpace" presStyleCnt="0"/>
      <dgm:spPr/>
    </dgm:pt>
    <dgm:pt modelId="{2DE19F58-60D3-4350-BC59-B6B6E2623116}" type="pres">
      <dgm:prSet presAssocID="{31E853AC-0680-4858-9061-5224C33B971E}" presName="aNode" presStyleLbl="fgAcc1" presStyleIdx="2" presStyleCnt="4" custScaleX="162242" custScaleY="963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0EDD61-BB14-4AA5-8C12-64D7C3228B83}" type="pres">
      <dgm:prSet presAssocID="{31E853AC-0680-4858-9061-5224C33B971E}" presName="aSpace" presStyleCnt="0"/>
      <dgm:spPr/>
    </dgm:pt>
    <dgm:pt modelId="{52767C09-D84C-4209-90F4-A1398D518772}" type="pres">
      <dgm:prSet presAssocID="{03DA75FF-04F6-49D5-88C5-D9642C83DF67}" presName="aNode" presStyleLbl="fgAcc1" presStyleIdx="3" presStyleCnt="4" custScaleX="163762" custScaleY="98409" custLinFactNeighborX="615" custLinFactNeighborY="269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22D3CD-BD41-47C4-8DA4-8EBCCC70B72D}" type="pres">
      <dgm:prSet presAssocID="{03DA75FF-04F6-49D5-88C5-D9642C83DF67}" presName="aSpace" presStyleCnt="0"/>
      <dgm:spPr/>
    </dgm:pt>
  </dgm:ptLst>
  <dgm:cxnLst>
    <dgm:cxn modelId="{8CF209C2-5572-47D2-B1BD-745E106BC656}" type="presOf" srcId="{59672C33-FAC6-429B-B692-A2FD37B9EBBA}" destId="{5EAC8D8A-025E-46C6-A749-423164F687F8}" srcOrd="0" destOrd="0" presId="urn:microsoft.com/office/officeart/2005/8/layout/pyramid2"/>
    <dgm:cxn modelId="{87268BF4-D147-4AF4-A006-C8F1184C443E}" srcId="{F203A035-000A-4764-A85E-DF2BC4C04624}" destId="{59672C33-FAC6-429B-B692-A2FD37B9EBBA}" srcOrd="1" destOrd="0" parTransId="{F77A7533-3FDC-423F-9CB9-F5E1F50B7821}" sibTransId="{B2D82AA7-2AF9-41EA-A007-0F1A29CC29BF}"/>
    <dgm:cxn modelId="{E73DC1C7-0031-4BEF-A130-3B0FF5AD8572}" type="presOf" srcId="{F203A035-000A-4764-A85E-DF2BC4C04624}" destId="{79065BC8-4F0B-4951-832F-98FE2F41D595}" srcOrd="0" destOrd="0" presId="urn:microsoft.com/office/officeart/2005/8/layout/pyramid2"/>
    <dgm:cxn modelId="{8AC0320C-2F83-49D9-8661-A8ABF71584A1}" type="presOf" srcId="{03DA75FF-04F6-49D5-88C5-D9642C83DF67}" destId="{52767C09-D84C-4209-90F4-A1398D518772}" srcOrd="0" destOrd="0" presId="urn:microsoft.com/office/officeart/2005/8/layout/pyramid2"/>
    <dgm:cxn modelId="{3EA4ECEA-42BB-4EEB-857B-31BC67A949F4}" srcId="{F203A035-000A-4764-A85E-DF2BC4C04624}" destId="{03DA75FF-04F6-49D5-88C5-D9642C83DF67}" srcOrd="3" destOrd="0" parTransId="{49FCC2E8-044A-469A-A1E0-9CCFD90B82D2}" sibTransId="{62EAC50C-A863-4EDD-A284-5484C3D61B55}"/>
    <dgm:cxn modelId="{4F77A3C3-4F1B-447B-B31C-40E5B0F84212}" srcId="{F203A035-000A-4764-A85E-DF2BC4C04624}" destId="{31E853AC-0680-4858-9061-5224C33B971E}" srcOrd="2" destOrd="0" parTransId="{EC60BD07-C6BD-4566-8D0A-BDC63E70C098}" sibTransId="{46C98800-F8CE-474E-B2AA-12DBA9F6606B}"/>
    <dgm:cxn modelId="{7D443761-7B4C-41CF-9227-C6FF85B9FCEE}" type="presOf" srcId="{31E853AC-0680-4858-9061-5224C33B971E}" destId="{2DE19F58-60D3-4350-BC59-B6B6E2623116}" srcOrd="0" destOrd="0" presId="urn:microsoft.com/office/officeart/2005/8/layout/pyramid2"/>
    <dgm:cxn modelId="{7C59C04F-B284-4991-8D28-3D0E34C8FFC6}" type="presOf" srcId="{4667DF96-E2AF-4192-B16E-6BB924FD76AE}" destId="{69398805-CD57-4951-ABB6-630E01DE5F47}" srcOrd="0" destOrd="0" presId="urn:microsoft.com/office/officeart/2005/8/layout/pyramid2"/>
    <dgm:cxn modelId="{A1FF2ECC-B197-4228-BDE2-C05724A4D0D1}" srcId="{F203A035-000A-4764-A85E-DF2BC4C04624}" destId="{4667DF96-E2AF-4192-B16E-6BB924FD76AE}" srcOrd="0" destOrd="0" parTransId="{0A632FD7-59A3-4819-B373-C0676346A711}" sibTransId="{C10BCB99-D0CC-44C7-92A1-EE60B132CF7D}"/>
    <dgm:cxn modelId="{7192F1B7-092B-45FE-BAB9-31191B7862A8}" type="presParOf" srcId="{79065BC8-4F0B-4951-832F-98FE2F41D595}" destId="{98460AF4-88AB-4553-8A09-51A50A36A4F9}" srcOrd="0" destOrd="0" presId="urn:microsoft.com/office/officeart/2005/8/layout/pyramid2"/>
    <dgm:cxn modelId="{517A82D6-D7C7-4560-B63C-142CE9F0EF82}" type="presParOf" srcId="{79065BC8-4F0B-4951-832F-98FE2F41D595}" destId="{96E6F969-1D6D-4DDE-BEEC-DE3C41EF47D9}" srcOrd="1" destOrd="0" presId="urn:microsoft.com/office/officeart/2005/8/layout/pyramid2"/>
    <dgm:cxn modelId="{F12677ED-8DE1-4761-8470-720A30A7DBC6}" type="presParOf" srcId="{96E6F969-1D6D-4DDE-BEEC-DE3C41EF47D9}" destId="{69398805-CD57-4951-ABB6-630E01DE5F47}" srcOrd="0" destOrd="0" presId="urn:microsoft.com/office/officeart/2005/8/layout/pyramid2"/>
    <dgm:cxn modelId="{2983EB13-61E5-4C14-9D90-727546FE594F}" type="presParOf" srcId="{96E6F969-1D6D-4DDE-BEEC-DE3C41EF47D9}" destId="{04828499-BED7-450F-92FB-7D9AA68FD973}" srcOrd="1" destOrd="0" presId="urn:microsoft.com/office/officeart/2005/8/layout/pyramid2"/>
    <dgm:cxn modelId="{5D7754A4-AA64-4762-92FC-FDE0D46F4CFD}" type="presParOf" srcId="{96E6F969-1D6D-4DDE-BEEC-DE3C41EF47D9}" destId="{5EAC8D8A-025E-46C6-A749-423164F687F8}" srcOrd="2" destOrd="0" presId="urn:microsoft.com/office/officeart/2005/8/layout/pyramid2"/>
    <dgm:cxn modelId="{B5F41716-1279-4B0E-95FB-66F988DCCA7D}" type="presParOf" srcId="{96E6F969-1D6D-4DDE-BEEC-DE3C41EF47D9}" destId="{02FEC0B3-53F2-4B85-A6AD-C4F3CF47B971}" srcOrd="3" destOrd="0" presId="urn:microsoft.com/office/officeart/2005/8/layout/pyramid2"/>
    <dgm:cxn modelId="{513E81FE-E77A-473B-8FCC-9000F6334A99}" type="presParOf" srcId="{96E6F969-1D6D-4DDE-BEEC-DE3C41EF47D9}" destId="{2DE19F58-60D3-4350-BC59-B6B6E2623116}" srcOrd="4" destOrd="0" presId="urn:microsoft.com/office/officeart/2005/8/layout/pyramid2"/>
    <dgm:cxn modelId="{7DADA1A2-CAE7-472B-A807-D7EFBB1C6B59}" type="presParOf" srcId="{96E6F969-1D6D-4DDE-BEEC-DE3C41EF47D9}" destId="{930EDD61-BB14-4AA5-8C12-64D7C3228B83}" srcOrd="5" destOrd="0" presId="urn:microsoft.com/office/officeart/2005/8/layout/pyramid2"/>
    <dgm:cxn modelId="{A17E1922-2D25-4EFD-94F1-33B592B0962A}" type="presParOf" srcId="{96E6F969-1D6D-4DDE-BEEC-DE3C41EF47D9}" destId="{52767C09-D84C-4209-90F4-A1398D518772}" srcOrd="6" destOrd="0" presId="urn:microsoft.com/office/officeart/2005/8/layout/pyramid2"/>
    <dgm:cxn modelId="{7AAA054D-5838-4415-999D-B0EE5CBE7F20}" type="presParOf" srcId="{96E6F969-1D6D-4DDE-BEEC-DE3C41EF47D9}" destId="{1122D3CD-BD41-47C4-8DA4-8EBCCC70B72D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18E38C-C29B-46C8-BEAA-552586E248A5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4F59BF3-A36F-44DA-A278-49814F7065C3}">
      <dgm:prSet phldrT="[Текст]" custT="1"/>
      <dgm:spPr/>
      <dgm:t>
        <a:bodyPr/>
        <a:lstStyle/>
        <a:p>
          <a:r>
            <a:rPr lang="ru-RU" sz="3200" b="1" dirty="0" smtClean="0"/>
            <a:t>!</a:t>
          </a:r>
          <a:endParaRPr lang="ru-RU" sz="3200" b="1" dirty="0"/>
        </a:p>
      </dgm:t>
    </dgm:pt>
    <dgm:pt modelId="{1F15625A-2C16-4ABA-B2A1-9C464B43FE2C}" type="parTrans" cxnId="{D2515ACB-4264-48D0-88E9-516BB0C200B2}">
      <dgm:prSet/>
      <dgm:spPr/>
      <dgm:t>
        <a:bodyPr/>
        <a:lstStyle/>
        <a:p>
          <a:endParaRPr lang="ru-RU" sz="3200" b="1"/>
        </a:p>
      </dgm:t>
    </dgm:pt>
    <dgm:pt modelId="{11DBAD80-9A6D-4998-A09A-997DA156484E}" type="sibTrans" cxnId="{D2515ACB-4264-48D0-88E9-516BB0C200B2}">
      <dgm:prSet/>
      <dgm:spPr/>
      <dgm:t>
        <a:bodyPr/>
        <a:lstStyle/>
        <a:p>
          <a:endParaRPr lang="ru-RU" sz="3200" b="1"/>
        </a:p>
      </dgm:t>
    </dgm:pt>
    <dgm:pt modelId="{BA0B40BC-CC5B-4167-A400-5A94C4E55809}">
      <dgm:prSet phldrT="[Текст]" custT="1"/>
      <dgm:spPr/>
      <dgm:t>
        <a:bodyPr/>
        <a:lstStyle/>
        <a:p>
          <a:r>
            <a:rPr lang="ru-RU" sz="3200" b="1" dirty="0" smtClean="0"/>
            <a:t>!</a:t>
          </a:r>
          <a:endParaRPr lang="ru-RU" sz="3200" b="1" dirty="0"/>
        </a:p>
      </dgm:t>
    </dgm:pt>
    <dgm:pt modelId="{D962A833-6772-4AD3-A491-6D5CD318179F}" type="parTrans" cxnId="{4A886B1F-473B-429A-A2AD-C98488CA997D}">
      <dgm:prSet/>
      <dgm:spPr/>
      <dgm:t>
        <a:bodyPr/>
        <a:lstStyle/>
        <a:p>
          <a:endParaRPr lang="ru-RU" sz="3200" b="1"/>
        </a:p>
      </dgm:t>
    </dgm:pt>
    <dgm:pt modelId="{9A84BA76-75B4-4A24-AF59-75686C27F932}" type="sibTrans" cxnId="{4A886B1F-473B-429A-A2AD-C98488CA997D}">
      <dgm:prSet/>
      <dgm:spPr/>
      <dgm:t>
        <a:bodyPr/>
        <a:lstStyle/>
        <a:p>
          <a:endParaRPr lang="ru-RU" sz="3200" b="1"/>
        </a:p>
      </dgm:t>
    </dgm:pt>
    <dgm:pt modelId="{E7761C92-F884-42C5-8FAB-C7576EFDCFAD}">
      <dgm:prSet phldrT="[Текст]" custT="1"/>
      <dgm:spPr/>
      <dgm:t>
        <a:bodyPr/>
        <a:lstStyle/>
        <a:p>
          <a:r>
            <a:rPr lang="ru-RU" sz="3200" b="1" dirty="0" smtClean="0"/>
            <a:t>!</a:t>
          </a:r>
          <a:endParaRPr lang="ru-RU" sz="3200" b="1" dirty="0"/>
        </a:p>
      </dgm:t>
    </dgm:pt>
    <dgm:pt modelId="{5B51FAC6-BECF-4EFE-9CB9-A70AEA1340E5}" type="parTrans" cxnId="{3D5FE635-D085-4487-907E-15B48201E368}">
      <dgm:prSet/>
      <dgm:spPr/>
      <dgm:t>
        <a:bodyPr/>
        <a:lstStyle/>
        <a:p>
          <a:endParaRPr lang="ru-RU" sz="3200" b="1"/>
        </a:p>
      </dgm:t>
    </dgm:pt>
    <dgm:pt modelId="{0782DDFD-1079-490C-96A6-1A35BAB8868E}" type="sibTrans" cxnId="{3D5FE635-D085-4487-907E-15B48201E368}">
      <dgm:prSet/>
      <dgm:spPr/>
      <dgm:t>
        <a:bodyPr/>
        <a:lstStyle/>
        <a:p>
          <a:endParaRPr lang="ru-RU" sz="3200" b="1"/>
        </a:p>
      </dgm:t>
    </dgm:pt>
    <dgm:pt modelId="{2B2A5715-D6DD-4C39-B293-07A57EDEB5D6}">
      <dgm:prSet custT="1"/>
      <dgm:spPr/>
      <dgm:t>
        <a:bodyPr/>
        <a:lstStyle/>
        <a:p>
          <a:r>
            <a:rPr lang="ru-RU" sz="3200" b="1" dirty="0" smtClean="0"/>
            <a:t>!</a:t>
          </a:r>
          <a:endParaRPr lang="ru-RU" sz="3200" b="1" dirty="0"/>
        </a:p>
      </dgm:t>
    </dgm:pt>
    <dgm:pt modelId="{4C93A24E-F1F9-408A-A7D8-275C6ECF6740}" type="parTrans" cxnId="{D5B61EB6-FC70-45A5-A7BD-329F662463D8}">
      <dgm:prSet/>
      <dgm:spPr/>
      <dgm:t>
        <a:bodyPr/>
        <a:lstStyle/>
        <a:p>
          <a:endParaRPr lang="ru-RU" sz="3200" b="1"/>
        </a:p>
      </dgm:t>
    </dgm:pt>
    <dgm:pt modelId="{99ACB6CE-46FA-41BB-9F4C-CB145F101C3A}" type="sibTrans" cxnId="{D5B61EB6-FC70-45A5-A7BD-329F662463D8}">
      <dgm:prSet/>
      <dgm:spPr/>
      <dgm:t>
        <a:bodyPr/>
        <a:lstStyle/>
        <a:p>
          <a:endParaRPr lang="ru-RU" sz="3200" b="1"/>
        </a:p>
      </dgm:t>
    </dgm:pt>
    <dgm:pt modelId="{C1C48A84-B2B5-4CC9-B296-2B39B07F72AD}">
      <dgm:prSet custT="1"/>
      <dgm:spPr/>
      <dgm:t>
        <a:bodyPr/>
        <a:lstStyle/>
        <a:p>
          <a:r>
            <a:rPr lang="ru-RU" sz="3200" b="1" dirty="0" smtClean="0"/>
            <a:t>!</a:t>
          </a:r>
          <a:endParaRPr lang="ru-RU" sz="3200" b="1" dirty="0"/>
        </a:p>
      </dgm:t>
    </dgm:pt>
    <dgm:pt modelId="{8C37F0B0-672B-4B1D-BBFF-52BF65883B42}" type="parTrans" cxnId="{ED45A27F-DCD8-4AF0-9FB8-FA5ED0DCC526}">
      <dgm:prSet/>
      <dgm:spPr/>
      <dgm:t>
        <a:bodyPr/>
        <a:lstStyle/>
        <a:p>
          <a:endParaRPr lang="ru-RU" sz="3200" b="1"/>
        </a:p>
      </dgm:t>
    </dgm:pt>
    <dgm:pt modelId="{3A92E9C0-0E2D-4105-9FE5-856FBC4EA6B4}" type="sibTrans" cxnId="{ED45A27F-DCD8-4AF0-9FB8-FA5ED0DCC526}">
      <dgm:prSet/>
      <dgm:spPr/>
      <dgm:t>
        <a:bodyPr/>
        <a:lstStyle/>
        <a:p>
          <a:endParaRPr lang="ru-RU" sz="3200" b="1"/>
        </a:p>
      </dgm:t>
    </dgm:pt>
    <dgm:pt modelId="{C249EC6E-766A-4FFB-AA84-1363C0680135}">
      <dgm:prSet custT="1"/>
      <dgm:spPr/>
      <dgm:t>
        <a:bodyPr/>
        <a:lstStyle/>
        <a:p>
          <a:r>
            <a:rPr lang="ru-RU" sz="3200" b="1" dirty="0" smtClean="0"/>
            <a:t>Творческие, сюжетно-ролевые</a:t>
          </a:r>
          <a:endParaRPr lang="ru-RU" sz="3200" b="1" dirty="0"/>
        </a:p>
      </dgm:t>
    </dgm:pt>
    <dgm:pt modelId="{179B9BA4-4BB7-45E8-AAD8-3D78223E9FBA}" type="parTrans" cxnId="{CC676F44-D06D-47DC-B29C-0FC6FFB924BD}">
      <dgm:prSet/>
      <dgm:spPr/>
      <dgm:t>
        <a:bodyPr/>
        <a:lstStyle/>
        <a:p>
          <a:endParaRPr lang="ru-RU" sz="3200" b="1"/>
        </a:p>
      </dgm:t>
    </dgm:pt>
    <dgm:pt modelId="{E7CEB795-92C9-4D7E-8296-2BDC04292BB6}" type="sibTrans" cxnId="{CC676F44-D06D-47DC-B29C-0FC6FFB924BD}">
      <dgm:prSet/>
      <dgm:spPr/>
      <dgm:t>
        <a:bodyPr/>
        <a:lstStyle/>
        <a:p>
          <a:endParaRPr lang="ru-RU" sz="3200" b="1"/>
        </a:p>
      </dgm:t>
    </dgm:pt>
    <dgm:pt modelId="{12F09DA9-7E43-4BE3-94D9-E7F4704864D5}">
      <dgm:prSet custT="1"/>
      <dgm:spPr/>
      <dgm:t>
        <a:bodyPr/>
        <a:lstStyle/>
        <a:p>
          <a:r>
            <a:rPr lang="ru-RU" sz="3200" b="1" dirty="0" smtClean="0"/>
            <a:t>Дидактические</a:t>
          </a:r>
          <a:endParaRPr lang="ru-RU" sz="3200" b="1" dirty="0"/>
        </a:p>
      </dgm:t>
    </dgm:pt>
    <dgm:pt modelId="{EA5AA2CC-D161-4B0D-A99A-2871A13B5C9B}" type="parTrans" cxnId="{D27CCA28-CD82-4F4B-9076-E96DA285F78B}">
      <dgm:prSet/>
      <dgm:spPr/>
      <dgm:t>
        <a:bodyPr/>
        <a:lstStyle/>
        <a:p>
          <a:endParaRPr lang="ru-RU" sz="3200" b="1"/>
        </a:p>
      </dgm:t>
    </dgm:pt>
    <dgm:pt modelId="{2E2D5F45-781E-438B-A05F-00BA38825FBA}" type="sibTrans" cxnId="{D27CCA28-CD82-4F4B-9076-E96DA285F78B}">
      <dgm:prSet/>
      <dgm:spPr/>
      <dgm:t>
        <a:bodyPr/>
        <a:lstStyle/>
        <a:p>
          <a:endParaRPr lang="ru-RU" sz="3200" b="1"/>
        </a:p>
      </dgm:t>
    </dgm:pt>
    <dgm:pt modelId="{BE0BCC83-B1CE-4F46-B4B6-832FCC696B63}">
      <dgm:prSet custT="1"/>
      <dgm:spPr/>
      <dgm:t>
        <a:bodyPr/>
        <a:lstStyle/>
        <a:p>
          <a:r>
            <a:rPr lang="ru-RU" sz="3200" b="1" dirty="0" smtClean="0"/>
            <a:t>Интеллектуальные</a:t>
          </a:r>
          <a:endParaRPr lang="ru-RU" sz="3200" b="1" dirty="0"/>
        </a:p>
      </dgm:t>
    </dgm:pt>
    <dgm:pt modelId="{A63D2221-C866-44FF-AB1E-F08BEFE1A545}" type="parTrans" cxnId="{7146DCD6-1318-4084-82E5-7BA501E284BA}">
      <dgm:prSet/>
      <dgm:spPr/>
      <dgm:t>
        <a:bodyPr/>
        <a:lstStyle/>
        <a:p>
          <a:endParaRPr lang="ru-RU" sz="3200" b="1"/>
        </a:p>
      </dgm:t>
    </dgm:pt>
    <dgm:pt modelId="{65FBFCA2-0EAF-4351-9176-615533544AEA}" type="sibTrans" cxnId="{7146DCD6-1318-4084-82E5-7BA501E284BA}">
      <dgm:prSet/>
      <dgm:spPr/>
      <dgm:t>
        <a:bodyPr/>
        <a:lstStyle/>
        <a:p>
          <a:endParaRPr lang="ru-RU" sz="3200" b="1"/>
        </a:p>
      </dgm:t>
    </dgm:pt>
    <dgm:pt modelId="{7E20C48B-CFE4-48C6-A678-65F2D635408E}">
      <dgm:prSet phldrT="[Текст]" custT="1"/>
      <dgm:spPr/>
      <dgm:t>
        <a:bodyPr/>
        <a:lstStyle/>
        <a:p>
          <a:r>
            <a:rPr lang="ru-RU" sz="3200" b="1" dirty="0" smtClean="0"/>
            <a:t>Предметные </a:t>
          </a:r>
          <a:endParaRPr lang="ru-RU" sz="3200" b="1" dirty="0"/>
        </a:p>
      </dgm:t>
    </dgm:pt>
    <dgm:pt modelId="{9880ED43-FD4C-4D39-B8EB-EAEFEADB38DB}" type="sibTrans" cxnId="{94BD5F9C-28F9-4E03-BA6B-0EED7E1A3E18}">
      <dgm:prSet/>
      <dgm:spPr/>
      <dgm:t>
        <a:bodyPr/>
        <a:lstStyle/>
        <a:p>
          <a:endParaRPr lang="ru-RU" sz="3200" b="1"/>
        </a:p>
      </dgm:t>
    </dgm:pt>
    <dgm:pt modelId="{99F09B05-0C9A-42B9-A1C0-5CB9E1ECD623}" type="parTrans" cxnId="{94BD5F9C-28F9-4E03-BA6B-0EED7E1A3E18}">
      <dgm:prSet/>
      <dgm:spPr/>
      <dgm:t>
        <a:bodyPr/>
        <a:lstStyle/>
        <a:p>
          <a:endParaRPr lang="ru-RU" sz="3200" b="1"/>
        </a:p>
      </dgm:t>
    </dgm:pt>
    <dgm:pt modelId="{9D6B72C1-42D5-4877-ACC1-8A144ADE9CA8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200" b="1" dirty="0" smtClean="0"/>
            <a:t>Трудовые, конструктивные</a:t>
          </a:r>
        </a:p>
        <a:p>
          <a:pPr marL="285750" indent="0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3200" b="1" dirty="0"/>
        </a:p>
      </dgm:t>
    </dgm:pt>
    <dgm:pt modelId="{3D38F3B6-3765-46AC-8ADD-C664BF8A108E}" type="sibTrans" cxnId="{1DFF0A7F-8639-4D41-B778-8259367B18F7}">
      <dgm:prSet/>
      <dgm:spPr/>
      <dgm:t>
        <a:bodyPr/>
        <a:lstStyle/>
        <a:p>
          <a:endParaRPr lang="ru-RU" sz="3200" b="1"/>
        </a:p>
      </dgm:t>
    </dgm:pt>
    <dgm:pt modelId="{ACE6D0AB-0318-48D9-9EDC-AA619C088945}" type="parTrans" cxnId="{1DFF0A7F-8639-4D41-B778-8259367B18F7}">
      <dgm:prSet/>
      <dgm:spPr/>
      <dgm:t>
        <a:bodyPr/>
        <a:lstStyle/>
        <a:p>
          <a:endParaRPr lang="ru-RU" sz="3200" b="1"/>
        </a:p>
      </dgm:t>
    </dgm:pt>
    <dgm:pt modelId="{6FE7230B-33BD-45F3-9A35-848D5179AE67}">
      <dgm:prSet custT="1"/>
      <dgm:spPr/>
      <dgm:t>
        <a:bodyPr/>
        <a:lstStyle/>
        <a:p>
          <a:pPr marL="285750" indent="0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3200" b="1" dirty="0"/>
        </a:p>
      </dgm:t>
    </dgm:pt>
    <dgm:pt modelId="{9D11D7DA-6AD1-41C1-9545-B26D2F9824FC}" type="parTrans" cxnId="{C473220F-CB56-41D1-9B48-38A259AC5308}">
      <dgm:prSet/>
      <dgm:spPr/>
      <dgm:t>
        <a:bodyPr/>
        <a:lstStyle/>
        <a:p>
          <a:endParaRPr lang="ru-RU"/>
        </a:p>
      </dgm:t>
    </dgm:pt>
    <dgm:pt modelId="{9D6F7F82-051A-4E1E-9553-792253E0AAE7}" type="sibTrans" cxnId="{C473220F-CB56-41D1-9B48-38A259AC5308}">
      <dgm:prSet/>
      <dgm:spPr/>
      <dgm:t>
        <a:bodyPr/>
        <a:lstStyle/>
        <a:p>
          <a:endParaRPr lang="ru-RU"/>
        </a:p>
      </dgm:t>
    </dgm:pt>
    <dgm:pt modelId="{6D2314DE-9859-4840-BBC0-D1AE674E7F23}" type="pres">
      <dgm:prSet presAssocID="{D418E38C-C29B-46C8-BEAA-552586E248A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BEF93D-BD49-458D-BBDE-313846103FC6}" type="pres">
      <dgm:prSet presAssocID="{24F59BF3-A36F-44DA-A278-49814F7065C3}" presName="composite" presStyleCnt="0"/>
      <dgm:spPr/>
    </dgm:pt>
    <dgm:pt modelId="{6B840B43-5E86-4373-8C14-FEC63C006619}" type="pres">
      <dgm:prSet presAssocID="{24F59BF3-A36F-44DA-A278-49814F7065C3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0CFC7D-57A6-45E3-AC27-8EF249C398F2}" type="pres">
      <dgm:prSet presAssocID="{24F59BF3-A36F-44DA-A278-49814F7065C3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A84155-40AB-44EC-B41A-AE5EE415C87F}" type="pres">
      <dgm:prSet presAssocID="{11DBAD80-9A6D-4998-A09A-997DA156484E}" presName="sp" presStyleCnt="0"/>
      <dgm:spPr/>
    </dgm:pt>
    <dgm:pt modelId="{99E27434-253B-4FEB-A446-0A408696C457}" type="pres">
      <dgm:prSet presAssocID="{2B2A5715-D6DD-4C39-B293-07A57EDEB5D6}" presName="composite" presStyleCnt="0"/>
      <dgm:spPr/>
    </dgm:pt>
    <dgm:pt modelId="{6756BDB9-27F1-47EC-9303-7AF42F02DDE2}" type="pres">
      <dgm:prSet presAssocID="{2B2A5715-D6DD-4C39-B293-07A57EDEB5D6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77D00A-DBDB-4F37-A0DE-791C4A362A48}" type="pres">
      <dgm:prSet presAssocID="{2B2A5715-D6DD-4C39-B293-07A57EDEB5D6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1230CD-8527-41FE-ADD1-DD56C689B406}" type="pres">
      <dgm:prSet presAssocID="{99ACB6CE-46FA-41BB-9F4C-CB145F101C3A}" presName="sp" presStyleCnt="0"/>
      <dgm:spPr/>
    </dgm:pt>
    <dgm:pt modelId="{870FF345-43D1-4184-BF98-ECF7A492D9F0}" type="pres">
      <dgm:prSet presAssocID="{C1C48A84-B2B5-4CC9-B296-2B39B07F72AD}" presName="composite" presStyleCnt="0"/>
      <dgm:spPr/>
    </dgm:pt>
    <dgm:pt modelId="{156B7CBD-FA31-46D0-9476-8F4006E5D4DC}" type="pres">
      <dgm:prSet presAssocID="{C1C48A84-B2B5-4CC9-B296-2B39B07F72AD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53F608-E7FD-4289-B7F7-83E9B26C2E6A}" type="pres">
      <dgm:prSet presAssocID="{C1C48A84-B2B5-4CC9-B296-2B39B07F72AD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B296FB-194A-494F-8598-43E7D4F041A3}" type="pres">
      <dgm:prSet presAssocID="{3A92E9C0-0E2D-4105-9FE5-856FBC4EA6B4}" presName="sp" presStyleCnt="0"/>
      <dgm:spPr/>
    </dgm:pt>
    <dgm:pt modelId="{4780305E-695F-449A-978D-E8DDC5E4BF37}" type="pres">
      <dgm:prSet presAssocID="{BA0B40BC-CC5B-4167-A400-5A94C4E55809}" presName="composite" presStyleCnt="0"/>
      <dgm:spPr/>
    </dgm:pt>
    <dgm:pt modelId="{18CE0E3F-4C56-4011-87F0-DE5F753B5AF3}" type="pres">
      <dgm:prSet presAssocID="{BA0B40BC-CC5B-4167-A400-5A94C4E55809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6BDC0B-AF58-417B-97BE-DD7E8052427C}" type="pres">
      <dgm:prSet presAssocID="{BA0B40BC-CC5B-4167-A400-5A94C4E55809}" presName="descendantText" presStyleLbl="alignAcc1" presStyleIdx="3" presStyleCnt="5" custLinFactY="40585" custLinFactNeighborX="41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337020-EFE5-49D8-AE32-A279206FB66B}" type="pres">
      <dgm:prSet presAssocID="{9A84BA76-75B4-4A24-AF59-75686C27F932}" presName="sp" presStyleCnt="0"/>
      <dgm:spPr/>
    </dgm:pt>
    <dgm:pt modelId="{51F332A6-17B5-4EF1-8AD1-612D957EDAAB}" type="pres">
      <dgm:prSet presAssocID="{E7761C92-F884-42C5-8FAB-C7576EFDCFAD}" presName="composite" presStyleCnt="0"/>
      <dgm:spPr/>
    </dgm:pt>
    <dgm:pt modelId="{3B3470BF-0E31-43CF-885B-5D0827D94C82}" type="pres">
      <dgm:prSet presAssocID="{E7761C92-F884-42C5-8FAB-C7576EFDCFAD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565693-EEE8-4DEA-A4F6-12A950EF922B}" type="pres">
      <dgm:prSet presAssocID="{E7761C92-F884-42C5-8FAB-C7576EFDCFAD}" presName="descendantText" presStyleLbl="alignAcc1" presStyleIdx="4" presStyleCnt="5" custLinFactY="-28138" custLinFactNeighborX="41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515ACB-4264-48D0-88E9-516BB0C200B2}" srcId="{D418E38C-C29B-46C8-BEAA-552586E248A5}" destId="{24F59BF3-A36F-44DA-A278-49814F7065C3}" srcOrd="0" destOrd="0" parTransId="{1F15625A-2C16-4ABA-B2A1-9C464B43FE2C}" sibTransId="{11DBAD80-9A6D-4998-A09A-997DA156484E}"/>
    <dgm:cxn modelId="{C473220F-CB56-41D1-9B48-38A259AC5308}" srcId="{BA0B40BC-CC5B-4167-A400-5A94C4E55809}" destId="{6FE7230B-33BD-45F3-9A35-848D5179AE67}" srcOrd="0" destOrd="0" parTransId="{9D11D7DA-6AD1-41C1-9545-B26D2F9824FC}" sibTransId="{9D6F7F82-051A-4E1E-9553-792253E0AAE7}"/>
    <dgm:cxn modelId="{D27CCA28-CD82-4F4B-9076-E96DA285F78B}" srcId="{C1C48A84-B2B5-4CC9-B296-2B39B07F72AD}" destId="{12F09DA9-7E43-4BE3-94D9-E7F4704864D5}" srcOrd="0" destOrd="0" parTransId="{EA5AA2CC-D161-4B0D-A99A-2871A13B5C9B}" sibTransId="{2E2D5F45-781E-438B-A05F-00BA38825FBA}"/>
    <dgm:cxn modelId="{3D5FE635-D085-4487-907E-15B48201E368}" srcId="{D418E38C-C29B-46C8-BEAA-552586E248A5}" destId="{E7761C92-F884-42C5-8FAB-C7576EFDCFAD}" srcOrd="4" destOrd="0" parTransId="{5B51FAC6-BECF-4EFE-9CB9-A70AEA1340E5}" sibTransId="{0782DDFD-1079-490C-96A6-1A35BAB8868E}"/>
    <dgm:cxn modelId="{8BBE545C-4D12-43FF-A7C4-257ACA3D237B}" type="presOf" srcId="{BA0B40BC-CC5B-4167-A400-5A94C4E55809}" destId="{18CE0E3F-4C56-4011-87F0-DE5F753B5AF3}" srcOrd="0" destOrd="0" presId="urn:microsoft.com/office/officeart/2005/8/layout/chevron2"/>
    <dgm:cxn modelId="{CC676F44-D06D-47DC-B29C-0FC6FFB924BD}" srcId="{2B2A5715-D6DD-4C39-B293-07A57EDEB5D6}" destId="{C249EC6E-766A-4FFB-AA84-1363C0680135}" srcOrd="0" destOrd="0" parTransId="{179B9BA4-4BB7-45E8-AAD8-3D78223E9FBA}" sibTransId="{E7CEB795-92C9-4D7E-8296-2BDC04292BB6}"/>
    <dgm:cxn modelId="{D5B61EB6-FC70-45A5-A7BD-329F662463D8}" srcId="{D418E38C-C29B-46C8-BEAA-552586E248A5}" destId="{2B2A5715-D6DD-4C39-B293-07A57EDEB5D6}" srcOrd="1" destOrd="0" parTransId="{4C93A24E-F1F9-408A-A7D8-275C6ECF6740}" sibTransId="{99ACB6CE-46FA-41BB-9F4C-CB145F101C3A}"/>
    <dgm:cxn modelId="{7146DCD6-1318-4084-82E5-7BA501E284BA}" srcId="{E7761C92-F884-42C5-8FAB-C7576EFDCFAD}" destId="{BE0BCC83-B1CE-4F46-B4B6-832FCC696B63}" srcOrd="0" destOrd="0" parTransId="{A63D2221-C866-44FF-AB1E-F08BEFE1A545}" sibTransId="{65FBFCA2-0EAF-4351-9176-615533544AEA}"/>
    <dgm:cxn modelId="{94BD5F9C-28F9-4E03-BA6B-0EED7E1A3E18}" srcId="{24F59BF3-A36F-44DA-A278-49814F7065C3}" destId="{7E20C48B-CFE4-48C6-A678-65F2D635408E}" srcOrd="0" destOrd="0" parTransId="{99F09B05-0C9A-42B9-A1C0-5CB9E1ECD623}" sibTransId="{9880ED43-FD4C-4D39-B8EB-EAEFEADB38DB}"/>
    <dgm:cxn modelId="{D1E8A185-1226-44FB-B11F-34064415440B}" type="presOf" srcId="{2B2A5715-D6DD-4C39-B293-07A57EDEB5D6}" destId="{6756BDB9-27F1-47EC-9303-7AF42F02DDE2}" srcOrd="0" destOrd="0" presId="urn:microsoft.com/office/officeart/2005/8/layout/chevron2"/>
    <dgm:cxn modelId="{F1A2CBF1-B085-4444-956F-F6F075BD3BB8}" type="presOf" srcId="{7E20C48B-CFE4-48C6-A678-65F2D635408E}" destId="{190CFC7D-57A6-45E3-AC27-8EF249C398F2}" srcOrd="0" destOrd="0" presId="urn:microsoft.com/office/officeart/2005/8/layout/chevron2"/>
    <dgm:cxn modelId="{3C02BC8A-43F0-446A-9A6C-2BCBCE976D3B}" type="presOf" srcId="{C249EC6E-766A-4FFB-AA84-1363C0680135}" destId="{7277D00A-DBDB-4F37-A0DE-791C4A362A48}" srcOrd="0" destOrd="0" presId="urn:microsoft.com/office/officeart/2005/8/layout/chevron2"/>
    <dgm:cxn modelId="{18E28056-D310-459D-8435-6365035FE50B}" type="presOf" srcId="{D418E38C-C29B-46C8-BEAA-552586E248A5}" destId="{6D2314DE-9859-4840-BBC0-D1AE674E7F23}" srcOrd="0" destOrd="0" presId="urn:microsoft.com/office/officeart/2005/8/layout/chevron2"/>
    <dgm:cxn modelId="{4A886B1F-473B-429A-A2AD-C98488CA997D}" srcId="{D418E38C-C29B-46C8-BEAA-552586E248A5}" destId="{BA0B40BC-CC5B-4167-A400-5A94C4E55809}" srcOrd="3" destOrd="0" parTransId="{D962A833-6772-4AD3-A491-6D5CD318179F}" sibTransId="{9A84BA76-75B4-4A24-AF59-75686C27F932}"/>
    <dgm:cxn modelId="{593F97E7-990B-4090-883D-EC5ABEC07720}" type="presOf" srcId="{24F59BF3-A36F-44DA-A278-49814F7065C3}" destId="{6B840B43-5E86-4373-8C14-FEC63C006619}" srcOrd="0" destOrd="0" presId="urn:microsoft.com/office/officeart/2005/8/layout/chevron2"/>
    <dgm:cxn modelId="{7BD491EF-45B4-4278-8D45-51CE40DAE8AF}" type="presOf" srcId="{9D6B72C1-42D5-4877-ACC1-8A144ADE9CA8}" destId="{DE6BDC0B-AF58-417B-97BE-DD7E8052427C}" srcOrd="0" destOrd="1" presId="urn:microsoft.com/office/officeart/2005/8/layout/chevron2"/>
    <dgm:cxn modelId="{E25FC936-439D-4D09-8F40-48B7578F314D}" type="presOf" srcId="{BE0BCC83-B1CE-4F46-B4B6-832FCC696B63}" destId="{42565693-EEE8-4DEA-A4F6-12A950EF922B}" srcOrd="0" destOrd="0" presId="urn:microsoft.com/office/officeart/2005/8/layout/chevron2"/>
    <dgm:cxn modelId="{ED45A27F-DCD8-4AF0-9FB8-FA5ED0DCC526}" srcId="{D418E38C-C29B-46C8-BEAA-552586E248A5}" destId="{C1C48A84-B2B5-4CC9-B296-2B39B07F72AD}" srcOrd="2" destOrd="0" parTransId="{8C37F0B0-672B-4B1D-BBFF-52BF65883B42}" sibTransId="{3A92E9C0-0E2D-4105-9FE5-856FBC4EA6B4}"/>
    <dgm:cxn modelId="{1DFF0A7F-8639-4D41-B778-8259367B18F7}" srcId="{BA0B40BC-CC5B-4167-A400-5A94C4E55809}" destId="{9D6B72C1-42D5-4877-ACC1-8A144ADE9CA8}" srcOrd="1" destOrd="0" parTransId="{ACE6D0AB-0318-48D9-9EDC-AA619C088945}" sibTransId="{3D38F3B6-3765-46AC-8ADD-C664BF8A108E}"/>
    <dgm:cxn modelId="{41D1EF9B-EFC1-40C3-B464-BCC682D96544}" type="presOf" srcId="{C1C48A84-B2B5-4CC9-B296-2B39B07F72AD}" destId="{156B7CBD-FA31-46D0-9476-8F4006E5D4DC}" srcOrd="0" destOrd="0" presId="urn:microsoft.com/office/officeart/2005/8/layout/chevron2"/>
    <dgm:cxn modelId="{C21D423C-BCEB-44BB-B514-B1118AA6FDC6}" type="presOf" srcId="{6FE7230B-33BD-45F3-9A35-848D5179AE67}" destId="{DE6BDC0B-AF58-417B-97BE-DD7E8052427C}" srcOrd="0" destOrd="0" presId="urn:microsoft.com/office/officeart/2005/8/layout/chevron2"/>
    <dgm:cxn modelId="{7C676A10-DE4B-4364-839F-2316F7EBDDA0}" type="presOf" srcId="{E7761C92-F884-42C5-8FAB-C7576EFDCFAD}" destId="{3B3470BF-0E31-43CF-885B-5D0827D94C82}" srcOrd="0" destOrd="0" presId="urn:microsoft.com/office/officeart/2005/8/layout/chevron2"/>
    <dgm:cxn modelId="{B7A832A0-245D-48C0-BF1B-71EF6B95AD3C}" type="presOf" srcId="{12F09DA9-7E43-4BE3-94D9-E7F4704864D5}" destId="{5A53F608-E7FD-4289-B7F7-83E9B26C2E6A}" srcOrd="0" destOrd="0" presId="urn:microsoft.com/office/officeart/2005/8/layout/chevron2"/>
    <dgm:cxn modelId="{AB5D6CB8-2D47-49CA-A46F-A3CF02EE097C}" type="presParOf" srcId="{6D2314DE-9859-4840-BBC0-D1AE674E7F23}" destId="{45BEF93D-BD49-458D-BBDE-313846103FC6}" srcOrd="0" destOrd="0" presId="urn:microsoft.com/office/officeart/2005/8/layout/chevron2"/>
    <dgm:cxn modelId="{7919344F-1B2F-4900-9AAB-70BBB1FD4088}" type="presParOf" srcId="{45BEF93D-BD49-458D-BBDE-313846103FC6}" destId="{6B840B43-5E86-4373-8C14-FEC63C006619}" srcOrd="0" destOrd="0" presId="urn:microsoft.com/office/officeart/2005/8/layout/chevron2"/>
    <dgm:cxn modelId="{C6C1C060-D64F-4D85-B3A6-206DEADE6B83}" type="presParOf" srcId="{45BEF93D-BD49-458D-BBDE-313846103FC6}" destId="{190CFC7D-57A6-45E3-AC27-8EF249C398F2}" srcOrd="1" destOrd="0" presId="urn:microsoft.com/office/officeart/2005/8/layout/chevron2"/>
    <dgm:cxn modelId="{A9DE278D-E83B-4102-A1CF-079220237D27}" type="presParOf" srcId="{6D2314DE-9859-4840-BBC0-D1AE674E7F23}" destId="{20A84155-40AB-44EC-B41A-AE5EE415C87F}" srcOrd="1" destOrd="0" presId="urn:microsoft.com/office/officeart/2005/8/layout/chevron2"/>
    <dgm:cxn modelId="{E8D82882-29C1-44F0-BB95-E35591B3ED3C}" type="presParOf" srcId="{6D2314DE-9859-4840-BBC0-D1AE674E7F23}" destId="{99E27434-253B-4FEB-A446-0A408696C457}" srcOrd="2" destOrd="0" presId="urn:microsoft.com/office/officeart/2005/8/layout/chevron2"/>
    <dgm:cxn modelId="{0BB99128-B8CB-4B18-989A-996D463B27E2}" type="presParOf" srcId="{99E27434-253B-4FEB-A446-0A408696C457}" destId="{6756BDB9-27F1-47EC-9303-7AF42F02DDE2}" srcOrd="0" destOrd="0" presId="urn:microsoft.com/office/officeart/2005/8/layout/chevron2"/>
    <dgm:cxn modelId="{F995CE91-945F-4EF3-8D68-0300D2C52D26}" type="presParOf" srcId="{99E27434-253B-4FEB-A446-0A408696C457}" destId="{7277D00A-DBDB-4F37-A0DE-791C4A362A48}" srcOrd="1" destOrd="0" presId="urn:microsoft.com/office/officeart/2005/8/layout/chevron2"/>
    <dgm:cxn modelId="{A7019407-FBB2-4E20-83DD-62F47BA5E113}" type="presParOf" srcId="{6D2314DE-9859-4840-BBC0-D1AE674E7F23}" destId="{481230CD-8527-41FE-ADD1-DD56C689B406}" srcOrd="3" destOrd="0" presId="urn:microsoft.com/office/officeart/2005/8/layout/chevron2"/>
    <dgm:cxn modelId="{CA4F81E1-96CB-46A2-B3B7-7CDE969FE772}" type="presParOf" srcId="{6D2314DE-9859-4840-BBC0-D1AE674E7F23}" destId="{870FF345-43D1-4184-BF98-ECF7A492D9F0}" srcOrd="4" destOrd="0" presId="urn:microsoft.com/office/officeart/2005/8/layout/chevron2"/>
    <dgm:cxn modelId="{5946C34E-2F69-49B6-8034-DEA239928931}" type="presParOf" srcId="{870FF345-43D1-4184-BF98-ECF7A492D9F0}" destId="{156B7CBD-FA31-46D0-9476-8F4006E5D4DC}" srcOrd="0" destOrd="0" presId="urn:microsoft.com/office/officeart/2005/8/layout/chevron2"/>
    <dgm:cxn modelId="{D99DE6A4-A36F-4007-B91D-2ED27EB44B02}" type="presParOf" srcId="{870FF345-43D1-4184-BF98-ECF7A492D9F0}" destId="{5A53F608-E7FD-4289-B7F7-83E9B26C2E6A}" srcOrd="1" destOrd="0" presId="urn:microsoft.com/office/officeart/2005/8/layout/chevron2"/>
    <dgm:cxn modelId="{1434C876-D7BF-4436-8C72-F7D68AF84A12}" type="presParOf" srcId="{6D2314DE-9859-4840-BBC0-D1AE674E7F23}" destId="{0FB296FB-194A-494F-8598-43E7D4F041A3}" srcOrd="5" destOrd="0" presId="urn:microsoft.com/office/officeart/2005/8/layout/chevron2"/>
    <dgm:cxn modelId="{6ABCB1A1-A40A-4FFA-905D-4556EB182401}" type="presParOf" srcId="{6D2314DE-9859-4840-BBC0-D1AE674E7F23}" destId="{4780305E-695F-449A-978D-E8DDC5E4BF37}" srcOrd="6" destOrd="0" presId="urn:microsoft.com/office/officeart/2005/8/layout/chevron2"/>
    <dgm:cxn modelId="{A526D36C-E47F-4E96-8470-C4E5941B5D50}" type="presParOf" srcId="{4780305E-695F-449A-978D-E8DDC5E4BF37}" destId="{18CE0E3F-4C56-4011-87F0-DE5F753B5AF3}" srcOrd="0" destOrd="0" presId="urn:microsoft.com/office/officeart/2005/8/layout/chevron2"/>
    <dgm:cxn modelId="{80391127-C9CD-4693-B638-D52AE788E6E9}" type="presParOf" srcId="{4780305E-695F-449A-978D-E8DDC5E4BF37}" destId="{DE6BDC0B-AF58-417B-97BE-DD7E8052427C}" srcOrd="1" destOrd="0" presId="urn:microsoft.com/office/officeart/2005/8/layout/chevron2"/>
    <dgm:cxn modelId="{3B2FC378-F3D8-46B8-91FA-846AD3C7B4DF}" type="presParOf" srcId="{6D2314DE-9859-4840-BBC0-D1AE674E7F23}" destId="{EA337020-EFE5-49D8-AE32-A279206FB66B}" srcOrd="7" destOrd="0" presId="urn:microsoft.com/office/officeart/2005/8/layout/chevron2"/>
    <dgm:cxn modelId="{F90BAFB5-34BF-4987-9088-830C5E16BCEB}" type="presParOf" srcId="{6D2314DE-9859-4840-BBC0-D1AE674E7F23}" destId="{51F332A6-17B5-4EF1-8AD1-612D957EDAAB}" srcOrd="8" destOrd="0" presId="urn:microsoft.com/office/officeart/2005/8/layout/chevron2"/>
    <dgm:cxn modelId="{4D3153A9-14BC-4954-838D-0E6D86365534}" type="presParOf" srcId="{51F332A6-17B5-4EF1-8AD1-612D957EDAAB}" destId="{3B3470BF-0E31-43CF-885B-5D0827D94C82}" srcOrd="0" destOrd="0" presId="urn:microsoft.com/office/officeart/2005/8/layout/chevron2"/>
    <dgm:cxn modelId="{0D680D9B-E3AB-4535-BE2A-0604C6C1DBCF}" type="presParOf" srcId="{51F332A6-17B5-4EF1-8AD1-612D957EDAAB}" destId="{42565693-EEE8-4DEA-A4F6-12A950EF922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18E38C-C29B-46C8-BEAA-552586E248A5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4F59BF3-A36F-44DA-A278-49814F7065C3}">
      <dgm:prSet phldrT="[Текст]" custT="1"/>
      <dgm:spPr/>
      <dgm:t>
        <a:bodyPr/>
        <a:lstStyle/>
        <a:p>
          <a:r>
            <a:rPr lang="ru-RU" sz="3200" b="1" dirty="0" smtClean="0"/>
            <a:t>!</a:t>
          </a:r>
          <a:endParaRPr lang="ru-RU" sz="3200" b="1" dirty="0"/>
        </a:p>
      </dgm:t>
    </dgm:pt>
    <dgm:pt modelId="{1F15625A-2C16-4ABA-B2A1-9C464B43FE2C}" type="parTrans" cxnId="{D2515ACB-4264-48D0-88E9-516BB0C200B2}">
      <dgm:prSet/>
      <dgm:spPr/>
      <dgm:t>
        <a:bodyPr/>
        <a:lstStyle/>
        <a:p>
          <a:endParaRPr lang="ru-RU" sz="3200" b="1"/>
        </a:p>
      </dgm:t>
    </dgm:pt>
    <dgm:pt modelId="{11DBAD80-9A6D-4998-A09A-997DA156484E}" type="sibTrans" cxnId="{D2515ACB-4264-48D0-88E9-516BB0C200B2}">
      <dgm:prSet/>
      <dgm:spPr/>
      <dgm:t>
        <a:bodyPr/>
        <a:lstStyle/>
        <a:p>
          <a:endParaRPr lang="ru-RU" sz="3200" b="1"/>
        </a:p>
      </dgm:t>
    </dgm:pt>
    <dgm:pt modelId="{BA0B40BC-CC5B-4167-A400-5A94C4E55809}">
      <dgm:prSet phldrT="[Текст]" custT="1"/>
      <dgm:spPr/>
      <dgm:t>
        <a:bodyPr/>
        <a:lstStyle/>
        <a:p>
          <a:r>
            <a:rPr lang="ru-RU" sz="3200" b="1" dirty="0" smtClean="0"/>
            <a:t>!</a:t>
          </a:r>
          <a:endParaRPr lang="ru-RU" sz="3200" b="1" dirty="0"/>
        </a:p>
      </dgm:t>
    </dgm:pt>
    <dgm:pt modelId="{D962A833-6772-4AD3-A491-6D5CD318179F}" type="parTrans" cxnId="{4A886B1F-473B-429A-A2AD-C98488CA997D}">
      <dgm:prSet/>
      <dgm:spPr/>
      <dgm:t>
        <a:bodyPr/>
        <a:lstStyle/>
        <a:p>
          <a:endParaRPr lang="ru-RU" sz="3200" b="1"/>
        </a:p>
      </dgm:t>
    </dgm:pt>
    <dgm:pt modelId="{9A84BA76-75B4-4A24-AF59-75686C27F932}" type="sibTrans" cxnId="{4A886B1F-473B-429A-A2AD-C98488CA997D}">
      <dgm:prSet/>
      <dgm:spPr/>
      <dgm:t>
        <a:bodyPr/>
        <a:lstStyle/>
        <a:p>
          <a:endParaRPr lang="ru-RU" sz="3200" b="1"/>
        </a:p>
      </dgm:t>
    </dgm:pt>
    <dgm:pt modelId="{E7761C92-F884-42C5-8FAB-C7576EFDCFAD}">
      <dgm:prSet phldrT="[Текст]" custT="1"/>
      <dgm:spPr/>
      <dgm:t>
        <a:bodyPr/>
        <a:lstStyle/>
        <a:p>
          <a:r>
            <a:rPr lang="ru-RU" sz="3200" b="1" dirty="0" smtClean="0"/>
            <a:t>!</a:t>
          </a:r>
          <a:endParaRPr lang="ru-RU" sz="3200" b="1" dirty="0"/>
        </a:p>
      </dgm:t>
    </dgm:pt>
    <dgm:pt modelId="{5B51FAC6-BECF-4EFE-9CB9-A70AEA1340E5}" type="parTrans" cxnId="{3D5FE635-D085-4487-907E-15B48201E368}">
      <dgm:prSet/>
      <dgm:spPr/>
      <dgm:t>
        <a:bodyPr/>
        <a:lstStyle/>
        <a:p>
          <a:endParaRPr lang="ru-RU" sz="3200" b="1"/>
        </a:p>
      </dgm:t>
    </dgm:pt>
    <dgm:pt modelId="{0782DDFD-1079-490C-96A6-1A35BAB8868E}" type="sibTrans" cxnId="{3D5FE635-D085-4487-907E-15B48201E368}">
      <dgm:prSet/>
      <dgm:spPr/>
      <dgm:t>
        <a:bodyPr/>
        <a:lstStyle/>
        <a:p>
          <a:endParaRPr lang="ru-RU" sz="3200" b="1"/>
        </a:p>
      </dgm:t>
    </dgm:pt>
    <dgm:pt modelId="{2B2A5715-D6DD-4C39-B293-07A57EDEB5D6}">
      <dgm:prSet custT="1"/>
      <dgm:spPr/>
      <dgm:t>
        <a:bodyPr/>
        <a:lstStyle/>
        <a:p>
          <a:r>
            <a:rPr lang="ru-RU" sz="3200" b="1" dirty="0" smtClean="0"/>
            <a:t>!</a:t>
          </a:r>
          <a:endParaRPr lang="ru-RU" sz="3200" b="1" dirty="0"/>
        </a:p>
      </dgm:t>
    </dgm:pt>
    <dgm:pt modelId="{4C93A24E-F1F9-408A-A7D8-275C6ECF6740}" type="parTrans" cxnId="{D5B61EB6-FC70-45A5-A7BD-329F662463D8}">
      <dgm:prSet/>
      <dgm:spPr/>
      <dgm:t>
        <a:bodyPr/>
        <a:lstStyle/>
        <a:p>
          <a:endParaRPr lang="ru-RU" sz="3200" b="1"/>
        </a:p>
      </dgm:t>
    </dgm:pt>
    <dgm:pt modelId="{99ACB6CE-46FA-41BB-9F4C-CB145F101C3A}" type="sibTrans" cxnId="{D5B61EB6-FC70-45A5-A7BD-329F662463D8}">
      <dgm:prSet/>
      <dgm:spPr/>
      <dgm:t>
        <a:bodyPr/>
        <a:lstStyle/>
        <a:p>
          <a:endParaRPr lang="ru-RU" sz="3200" b="1"/>
        </a:p>
      </dgm:t>
    </dgm:pt>
    <dgm:pt modelId="{C1C48A84-B2B5-4CC9-B296-2B39B07F72AD}">
      <dgm:prSet custT="1"/>
      <dgm:spPr/>
      <dgm:t>
        <a:bodyPr/>
        <a:lstStyle/>
        <a:p>
          <a:r>
            <a:rPr lang="ru-RU" sz="3200" b="1" dirty="0" smtClean="0"/>
            <a:t>!</a:t>
          </a:r>
          <a:endParaRPr lang="ru-RU" sz="3200" b="1" dirty="0"/>
        </a:p>
      </dgm:t>
    </dgm:pt>
    <dgm:pt modelId="{8C37F0B0-672B-4B1D-BBFF-52BF65883B42}" type="parTrans" cxnId="{ED45A27F-DCD8-4AF0-9FB8-FA5ED0DCC526}">
      <dgm:prSet/>
      <dgm:spPr/>
      <dgm:t>
        <a:bodyPr/>
        <a:lstStyle/>
        <a:p>
          <a:endParaRPr lang="ru-RU" sz="3200" b="1"/>
        </a:p>
      </dgm:t>
    </dgm:pt>
    <dgm:pt modelId="{3A92E9C0-0E2D-4105-9FE5-856FBC4EA6B4}" type="sibTrans" cxnId="{ED45A27F-DCD8-4AF0-9FB8-FA5ED0DCC526}">
      <dgm:prSet/>
      <dgm:spPr/>
      <dgm:t>
        <a:bodyPr/>
        <a:lstStyle/>
        <a:p>
          <a:endParaRPr lang="ru-RU" sz="3200" b="1"/>
        </a:p>
      </dgm:t>
    </dgm:pt>
    <dgm:pt modelId="{C249EC6E-766A-4FFB-AA84-1363C0680135}">
      <dgm:prSet custT="1"/>
      <dgm:spPr/>
      <dgm:t>
        <a:bodyPr/>
        <a:lstStyle/>
        <a:p>
          <a:r>
            <a:rPr lang="ru-RU" sz="3200" b="1" dirty="0" smtClean="0"/>
            <a:t>Творческие, сюжетно-ролевые</a:t>
          </a:r>
          <a:endParaRPr lang="ru-RU" sz="3200" b="1" dirty="0"/>
        </a:p>
      </dgm:t>
    </dgm:pt>
    <dgm:pt modelId="{179B9BA4-4BB7-45E8-AAD8-3D78223E9FBA}" type="parTrans" cxnId="{CC676F44-D06D-47DC-B29C-0FC6FFB924BD}">
      <dgm:prSet/>
      <dgm:spPr/>
      <dgm:t>
        <a:bodyPr/>
        <a:lstStyle/>
        <a:p>
          <a:endParaRPr lang="ru-RU" sz="3200" b="1"/>
        </a:p>
      </dgm:t>
    </dgm:pt>
    <dgm:pt modelId="{E7CEB795-92C9-4D7E-8296-2BDC04292BB6}" type="sibTrans" cxnId="{CC676F44-D06D-47DC-B29C-0FC6FFB924BD}">
      <dgm:prSet/>
      <dgm:spPr/>
      <dgm:t>
        <a:bodyPr/>
        <a:lstStyle/>
        <a:p>
          <a:endParaRPr lang="ru-RU" sz="3200" b="1"/>
        </a:p>
      </dgm:t>
    </dgm:pt>
    <dgm:pt modelId="{12F09DA9-7E43-4BE3-94D9-E7F4704864D5}">
      <dgm:prSet custT="1"/>
      <dgm:spPr/>
      <dgm:t>
        <a:bodyPr/>
        <a:lstStyle/>
        <a:p>
          <a:r>
            <a:rPr lang="ru-RU" sz="3200" b="1" dirty="0" smtClean="0"/>
            <a:t>Дидактические</a:t>
          </a:r>
          <a:endParaRPr lang="ru-RU" sz="3200" b="1" dirty="0"/>
        </a:p>
      </dgm:t>
    </dgm:pt>
    <dgm:pt modelId="{EA5AA2CC-D161-4B0D-A99A-2871A13B5C9B}" type="parTrans" cxnId="{D27CCA28-CD82-4F4B-9076-E96DA285F78B}">
      <dgm:prSet/>
      <dgm:spPr/>
      <dgm:t>
        <a:bodyPr/>
        <a:lstStyle/>
        <a:p>
          <a:endParaRPr lang="ru-RU" sz="3200" b="1"/>
        </a:p>
      </dgm:t>
    </dgm:pt>
    <dgm:pt modelId="{2E2D5F45-781E-438B-A05F-00BA38825FBA}" type="sibTrans" cxnId="{D27CCA28-CD82-4F4B-9076-E96DA285F78B}">
      <dgm:prSet/>
      <dgm:spPr/>
      <dgm:t>
        <a:bodyPr/>
        <a:lstStyle/>
        <a:p>
          <a:endParaRPr lang="ru-RU" sz="3200" b="1"/>
        </a:p>
      </dgm:t>
    </dgm:pt>
    <dgm:pt modelId="{BE0BCC83-B1CE-4F46-B4B6-832FCC696B63}">
      <dgm:prSet custT="1"/>
      <dgm:spPr/>
      <dgm:t>
        <a:bodyPr/>
        <a:lstStyle/>
        <a:p>
          <a:r>
            <a:rPr lang="ru-RU" sz="3200" b="1" dirty="0" smtClean="0"/>
            <a:t>Интеллектуальные</a:t>
          </a:r>
          <a:endParaRPr lang="ru-RU" sz="3200" b="1" dirty="0"/>
        </a:p>
      </dgm:t>
    </dgm:pt>
    <dgm:pt modelId="{A63D2221-C866-44FF-AB1E-F08BEFE1A545}" type="parTrans" cxnId="{7146DCD6-1318-4084-82E5-7BA501E284BA}">
      <dgm:prSet/>
      <dgm:spPr/>
      <dgm:t>
        <a:bodyPr/>
        <a:lstStyle/>
        <a:p>
          <a:endParaRPr lang="ru-RU" sz="3200" b="1"/>
        </a:p>
      </dgm:t>
    </dgm:pt>
    <dgm:pt modelId="{65FBFCA2-0EAF-4351-9176-615533544AEA}" type="sibTrans" cxnId="{7146DCD6-1318-4084-82E5-7BA501E284BA}">
      <dgm:prSet/>
      <dgm:spPr/>
      <dgm:t>
        <a:bodyPr/>
        <a:lstStyle/>
        <a:p>
          <a:endParaRPr lang="ru-RU" sz="3200" b="1"/>
        </a:p>
      </dgm:t>
    </dgm:pt>
    <dgm:pt modelId="{7E20C48B-CFE4-48C6-A678-65F2D635408E}">
      <dgm:prSet phldrT="[Текст]" custT="1"/>
      <dgm:spPr/>
      <dgm:t>
        <a:bodyPr/>
        <a:lstStyle/>
        <a:p>
          <a:r>
            <a:rPr lang="ru-RU" sz="3200" b="1" dirty="0" smtClean="0"/>
            <a:t>Предметные </a:t>
          </a:r>
          <a:endParaRPr lang="ru-RU" sz="3200" b="1" dirty="0"/>
        </a:p>
      </dgm:t>
    </dgm:pt>
    <dgm:pt modelId="{9880ED43-FD4C-4D39-B8EB-EAEFEADB38DB}" type="sibTrans" cxnId="{94BD5F9C-28F9-4E03-BA6B-0EED7E1A3E18}">
      <dgm:prSet/>
      <dgm:spPr/>
      <dgm:t>
        <a:bodyPr/>
        <a:lstStyle/>
        <a:p>
          <a:endParaRPr lang="ru-RU" sz="3200" b="1"/>
        </a:p>
      </dgm:t>
    </dgm:pt>
    <dgm:pt modelId="{99F09B05-0C9A-42B9-A1C0-5CB9E1ECD623}" type="parTrans" cxnId="{94BD5F9C-28F9-4E03-BA6B-0EED7E1A3E18}">
      <dgm:prSet/>
      <dgm:spPr/>
      <dgm:t>
        <a:bodyPr/>
        <a:lstStyle/>
        <a:p>
          <a:endParaRPr lang="ru-RU" sz="3200" b="1"/>
        </a:p>
      </dgm:t>
    </dgm:pt>
    <dgm:pt modelId="{9D6B72C1-42D5-4877-ACC1-8A144ADE9CA8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200" b="1" dirty="0" smtClean="0"/>
            <a:t>Трудовые, конструктивные</a:t>
          </a:r>
        </a:p>
        <a:p>
          <a:pPr marL="285750" indent="0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3200" b="1" dirty="0"/>
        </a:p>
      </dgm:t>
    </dgm:pt>
    <dgm:pt modelId="{3D38F3B6-3765-46AC-8ADD-C664BF8A108E}" type="sibTrans" cxnId="{1DFF0A7F-8639-4D41-B778-8259367B18F7}">
      <dgm:prSet/>
      <dgm:spPr/>
      <dgm:t>
        <a:bodyPr/>
        <a:lstStyle/>
        <a:p>
          <a:endParaRPr lang="ru-RU" sz="3200" b="1"/>
        </a:p>
      </dgm:t>
    </dgm:pt>
    <dgm:pt modelId="{ACE6D0AB-0318-48D9-9EDC-AA619C088945}" type="parTrans" cxnId="{1DFF0A7F-8639-4D41-B778-8259367B18F7}">
      <dgm:prSet/>
      <dgm:spPr/>
      <dgm:t>
        <a:bodyPr/>
        <a:lstStyle/>
        <a:p>
          <a:endParaRPr lang="ru-RU" sz="3200" b="1"/>
        </a:p>
      </dgm:t>
    </dgm:pt>
    <dgm:pt modelId="{6FE7230B-33BD-45F3-9A35-848D5179AE67}">
      <dgm:prSet custT="1"/>
      <dgm:spPr/>
      <dgm:t>
        <a:bodyPr/>
        <a:lstStyle/>
        <a:p>
          <a:pPr marL="285750" indent="0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3200" b="1" dirty="0"/>
        </a:p>
      </dgm:t>
    </dgm:pt>
    <dgm:pt modelId="{9D11D7DA-6AD1-41C1-9545-B26D2F9824FC}" type="parTrans" cxnId="{C473220F-CB56-41D1-9B48-38A259AC5308}">
      <dgm:prSet/>
      <dgm:spPr/>
      <dgm:t>
        <a:bodyPr/>
        <a:lstStyle/>
        <a:p>
          <a:endParaRPr lang="ru-RU"/>
        </a:p>
      </dgm:t>
    </dgm:pt>
    <dgm:pt modelId="{9D6F7F82-051A-4E1E-9553-792253E0AAE7}" type="sibTrans" cxnId="{C473220F-CB56-41D1-9B48-38A259AC5308}">
      <dgm:prSet/>
      <dgm:spPr/>
      <dgm:t>
        <a:bodyPr/>
        <a:lstStyle/>
        <a:p>
          <a:endParaRPr lang="ru-RU"/>
        </a:p>
      </dgm:t>
    </dgm:pt>
    <dgm:pt modelId="{6D2314DE-9859-4840-BBC0-D1AE674E7F23}" type="pres">
      <dgm:prSet presAssocID="{D418E38C-C29B-46C8-BEAA-552586E248A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BEF93D-BD49-458D-BBDE-313846103FC6}" type="pres">
      <dgm:prSet presAssocID="{24F59BF3-A36F-44DA-A278-49814F7065C3}" presName="composite" presStyleCnt="0"/>
      <dgm:spPr/>
    </dgm:pt>
    <dgm:pt modelId="{6B840B43-5E86-4373-8C14-FEC63C006619}" type="pres">
      <dgm:prSet presAssocID="{24F59BF3-A36F-44DA-A278-49814F7065C3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0CFC7D-57A6-45E3-AC27-8EF249C398F2}" type="pres">
      <dgm:prSet presAssocID="{24F59BF3-A36F-44DA-A278-49814F7065C3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A84155-40AB-44EC-B41A-AE5EE415C87F}" type="pres">
      <dgm:prSet presAssocID="{11DBAD80-9A6D-4998-A09A-997DA156484E}" presName="sp" presStyleCnt="0"/>
      <dgm:spPr/>
    </dgm:pt>
    <dgm:pt modelId="{99E27434-253B-4FEB-A446-0A408696C457}" type="pres">
      <dgm:prSet presAssocID="{2B2A5715-D6DD-4C39-B293-07A57EDEB5D6}" presName="composite" presStyleCnt="0"/>
      <dgm:spPr/>
    </dgm:pt>
    <dgm:pt modelId="{6756BDB9-27F1-47EC-9303-7AF42F02DDE2}" type="pres">
      <dgm:prSet presAssocID="{2B2A5715-D6DD-4C39-B293-07A57EDEB5D6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77D00A-DBDB-4F37-A0DE-791C4A362A48}" type="pres">
      <dgm:prSet presAssocID="{2B2A5715-D6DD-4C39-B293-07A57EDEB5D6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1230CD-8527-41FE-ADD1-DD56C689B406}" type="pres">
      <dgm:prSet presAssocID="{99ACB6CE-46FA-41BB-9F4C-CB145F101C3A}" presName="sp" presStyleCnt="0"/>
      <dgm:spPr/>
    </dgm:pt>
    <dgm:pt modelId="{870FF345-43D1-4184-BF98-ECF7A492D9F0}" type="pres">
      <dgm:prSet presAssocID="{C1C48A84-B2B5-4CC9-B296-2B39B07F72AD}" presName="composite" presStyleCnt="0"/>
      <dgm:spPr/>
    </dgm:pt>
    <dgm:pt modelId="{156B7CBD-FA31-46D0-9476-8F4006E5D4DC}" type="pres">
      <dgm:prSet presAssocID="{C1C48A84-B2B5-4CC9-B296-2B39B07F72AD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53F608-E7FD-4289-B7F7-83E9B26C2E6A}" type="pres">
      <dgm:prSet presAssocID="{C1C48A84-B2B5-4CC9-B296-2B39B07F72AD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B296FB-194A-494F-8598-43E7D4F041A3}" type="pres">
      <dgm:prSet presAssocID="{3A92E9C0-0E2D-4105-9FE5-856FBC4EA6B4}" presName="sp" presStyleCnt="0"/>
      <dgm:spPr/>
    </dgm:pt>
    <dgm:pt modelId="{4780305E-695F-449A-978D-E8DDC5E4BF37}" type="pres">
      <dgm:prSet presAssocID="{BA0B40BC-CC5B-4167-A400-5A94C4E55809}" presName="composite" presStyleCnt="0"/>
      <dgm:spPr/>
    </dgm:pt>
    <dgm:pt modelId="{18CE0E3F-4C56-4011-87F0-DE5F753B5AF3}" type="pres">
      <dgm:prSet presAssocID="{BA0B40BC-CC5B-4167-A400-5A94C4E55809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6BDC0B-AF58-417B-97BE-DD7E8052427C}" type="pres">
      <dgm:prSet presAssocID="{BA0B40BC-CC5B-4167-A400-5A94C4E55809}" presName="descendantText" presStyleLbl="alignAcc1" presStyleIdx="3" presStyleCnt="5" custLinFactY="40585" custLinFactNeighborX="41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337020-EFE5-49D8-AE32-A279206FB66B}" type="pres">
      <dgm:prSet presAssocID="{9A84BA76-75B4-4A24-AF59-75686C27F932}" presName="sp" presStyleCnt="0"/>
      <dgm:spPr/>
    </dgm:pt>
    <dgm:pt modelId="{51F332A6-17B5-4EF1-8AD1-612D957EDAAB}" type="pres">
      <dgm:prSet presAssocID="{E7761C92-F884-42C5-8FAB-C7576EFDCFAD}" presName="composite" presStyleCnt="0"/>
      <dgm:spPr/>
    </dgm:pt>
    <dgm:pt modelId="{3B3470BF-0E31-43CF-885B-5D0827D94C82}" type="pres">
      <dgm:prSet presAssocID="{E7761C92-F884-42C5-8FAB-C7576EFDCFAD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565693-EEE8-4DEA-A4F6-12A950EF922B}" type="pres">
      <dgm:prSet presAssocID="{E7761C92-F884-42C5-8FAB-C7576EFDCFAD}" presName="descendantText" presStyleLbl="alignAcc1" presStyleIdx="4" presStyleCnt="5" custLinFactY="-28138" custLinFactNeighborX="41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515ACB-4264-48D0-88E9-516BB0C200B2}" srcId="{D418E38C-C29B-46C8-BEAA-552586E248A5}" destId="{24F59BF3-A36F-44DA-A278-49814F7065C3}" srcOrd="0" destOrd="0" parTransId="{1F15625A-2C16-4ABA-B2A1-9C464B43FE2C}" sibTransId="{11DBAD80-9A6D-4998-A09A-997DA156484E}"/>
    <dgm:cxn modelId="{475A64C1-C26A-49AF-A082-06A1EEBB8154}" type="presOf" srcId="{9D6B72C1-42D5-4877-ACC1-8A144ADE9CA8}" destId="{DE6BDC0B-AF58-417B-97BE-DD7E8052427C}" srcOrd="0" destOrd="1" presId="urn:microsoft.com/office/officeart/2005/8/layout/chevron2"/>
    <dgm:cxn modelId="{C473220F-CB56-41D1-9B48-38A259AC5308}" srcId="{BA0B40BC-CC5B-4167-A400-5A94C4E55809}" destId="{6FE7230B-33BD-45F3-9A35-848D5179AE67}" srcOrd="0" destOrd="0" parTransId="{9D11D7DA-6AD1-41C1-9545-B26D2F9824FC}" sibTransId="{9D6F7F82-051A-4E1E-9553-792253E0AAE7}"/>
    <dgm:cxn modelId="{D27CCA28-CD82-4F4B-9076-E96DA285F78B}" srcId="{C1C48A84-B2B5-4CC9-B296-2B39B07F72AD}" destId="{12F09DA9-7E43-4BE3-94D9-E7F4704864D5}" srcOrd="0" destOrd="0" parTransId="{EA5AA2CC-D161-4B0D-A99A-2871A13B5C9B}" sibTransId="{2E2D5F45-781E-438B-A05F-00BA38825FBA}"/>
    <dgm:cxn modelId="{3D5FE635-D085-4487-907E-15B48201E368}" srcId="{D418E38C-C29B-46C8-BEAA-552586E248A5}" destId="{E7761C92-F884-42C5-8FAB-C7576EFDCFAD}" srcOrd="4" destOrd="0" parTransId="{5B51FAC6-BECF-4EFE-9CB9-A70AEA1340E5}" sibTransId="{0782DDFD-1079-490C-96A6-1A35BAB8868E}"/>
    <dgm:cxn modelId="{1518F5B0-48FE-4AAB-A123-5789D65D4ABB}" type="presOf" srcId="{BE0BCC83-B1CE-4F46-B4B6-832FCC696B63}" destId="{42565693-EEE8-4DEA-A4F6-12A950EF922B}" srcOrd="0" destOrd="0" presId="urn:microsoft.com/office/officeart/2005/8/layout/chevron2"/>
    <dgm:cxn modelId="{CC676F44-D06D-47DC-B29C-0FC6FFB924BD}" srcId="{2B2A5715-D6DD-4C39-B293-07A57EDEB5D6}" destId="{C249EC6E-766A-4FFB-AA84-1363C0680135}" srcOrd="0" destOrd="0" parTransId="{179B9BA4-4BB7-45E8-AAD8-3D78223E9FBA}" sibTransId="{E7CEB795-92C9-4D7E-8296-2BDC04292BB6}"/>
    <dgm:cxn modelId="{66338C4D-569B-4265-877F-5363EE03E86B}" type="presOf" srcId="{D418E38C-C29B-46C8-BEAA-552586E248A5}" destId="{6D2314DE-9859-4840-BBC0-D1AE674E7F23}" srcOrd="0" destOrd="0" presId="urn:microsoft.com/office/officeart/2005/8/layout/chevron2"/>
    <dgm:cxn modelId="{D5B61EB6-FC70-45A5-A7BD-329F662463D8}" srcId="{D418E38C-C29B-46C8-BEAA-552586E248A5}" destId="{2B2A5715-D6DD-4C39-B293-07A57EDEB5D6}" srcOrd="1" destOrd="0" parTransId="{4C93A24E-F1F9-408A-A7D8-275C6ECF6740}" sibTransId="{99ACB6CE-46FA-41BB-9F4C-CB145F101C3A}"/>
    <dgm:cxn modelId="{7146DCD6-1318-4084-82E5-7BA501E284BA}" srcId="{E7761C92-F884-42C5-8FAB-C7576EFDCFAD}" destId="{BE0BCC83-B1CE-4F46-B4B6-832FCC696B63}" srcOrd="0" destOrd="0" parTransId="{A63D2221-C866-44FF-AB1E-F08BEFE1A545}" sibTransId="{65FBFCA2-0EAF-4351-9176-615533544AEA}"/>
    <dgm:cxn modelId="{94BD5F9C-28F9-4E03-BA6B-0EED7E1A3E18}" srcId="{24F59BF3-A36F-44DA-A278-49814F7065C3}" destId="{7E20C48B-CFE4-48C6-A678-65F2D635408E}" srcOrd="0" destOrd="0" parTransId="{99F09B05-0C9A-42B9-A1C0-5CB9E1ECD623}" sibTransId="{9880ED43-FD4C-4D39-B8EB-EAEFEADB38DB}"/>
    <dgm:cxn modelId="{B3A1BB8F-F990-4E11-81A9-884C4121676F}" type="presOf" srcId="{6FE7230B-33BD-45F3-9A35-848D5179AE67}" destId="{DE6BDC0B-AF58-417B-97BE-DD7E8052427C}" srcOrd="0" destOrd="0" presId="urn:microsoft.com/office/officeart/2005/8/layout/chevron2"/>
    <dgm:cxn modelId="{AE5EDF0E-3AA6-4693-AEB0-F9743EB55968}" type="presOf" srcId="{24F59BF3-A36F-44DA-A278-49814F7065C3}" destId="{6B840B43-5E86-4373-8C14-FEC63C006619}" srcOrd="0" destOrd="0" presId="urn:microsoft.com/office/officeart/2005/8/layout/chevron2"/>
    <dgm:cxn modelId="{A958DB23-A208-4477-BBD5-D3063711A197}" type="presOf" srcId="{12F09DA9-7E43-4BE3-94D9-E7F4704864D5}" destId="{5A53F608-E7FD-4289-B7F7-83E9B26C2E6A}" srcOrd="0" destOrd="0" presId="urn:microsoft.com/office/officeart/2005/8/layout/chevron2"/>
    <dgm:cxn modelId="{506B68B3-72B9-453A-B7E3-CA7212AE2CBA}" type="presOf" srcId="{BA0B40BC-CC5B-4167-A400-5A94C4E55809}" destId="{18CE0E3F-4C56-4011-87F0-DE5F753B5AF3}" srcOrd="0" destOrd="0" presId="urn:microsoft.com/office/officeart/2005/8/layout/chevron2"/>
    <dgm:cxn modelId="{801C3EF1-0297-467D-93C4-876C6DFEC9B7}" type="presOf" srcId="{C249EC6E-766A-4FFB-AA84-1363C0680135}" destId="{7277D00A-DBDB-4F37-A0DE-791C4A362A48}" srcOrd="0" destOrd="0" presId="urn:microsoft.com/office/officeart/2005/8/layout/chevron2"/>
    <dgm:cxn modelId="{FBB5A027-BFA8-45AC-A906-EA0A0B469F96}" type="presOf" srcId="{C1C48A84-B2B5-4CC9-B296-2B39B07F72AD}" destId="{156B7CBD-FA31-46D0-9476-8F4006E5D4DC}" srcOrd="0" destOrd="0" presId="urn:microsoft.com/office/officeart/2005/8/layout/chevron2"/>
    <dgm:cxn modelId="{4A886B1F-473B-429A-A2AD-C98488CA997D}" srcId="{D418E38C-C29B-46C8-BEAA-552586E248A5}" destId="{BA0B40BC-CC5B-4167-A400-5A94C4E55809}" srcOrd="3" destOrd="0" parTransId="{D962A833-6772-4AD3-A491-6D5CD318179F}" sibTransId="{9A84BA76-75B4-4A24-AF59-75686C27F932}"/>
    <dgm:cxn modelId="{94071064-65CB-4B9F-8749-8420B69330C1}" type="presOf" srcId="{7E20C48B-CFE4-48C6-A678-65F2D635408E}" destId="{190CFC7D-57A6-45E3-AC27-8EF249C398F2}" srcOrd="0" destOrd="0" presId="urn:microsoft.com/office/officeart/2005/8/layout/chevron2"/>
    <dgm:cxn modelId="{A5C1EF18-8EAA-4234-81C7-78F152EF99A8}" type="presOf" srcId="{E7761C92-F884-42C5-8FAB-C7576EFDCFAD}" destId="{3B3470BF-0E31-43CF-885B-5D0827D94C82}" srcOrd="0" destOrd="0" presId="urn:microsoft.com/office/officeart/2005/8/layout/chevron2"/>
    <dgm:cxn modelId="{ED45A27F-DCD8-4AF0-9FB8-FA5ED0DCC526}" srcId="{D418E38C-C29B-46C8-BEAA-552586E248A5}" destId="{C1C48A84-B2B5-4CC9-B296-2B39B07F72AD}" srcOrd="2" destOrd="0" parTransId="{8C37F0B0-672B-4B1D-BBFF-52BF65883B42}" sibTransId="{3A92E9C0-0E2D-4105-9FE5-856FBC4EA6B4}"/>
    <dgm:cxn modelId="{1DFF0A7F-8639-4D41-B778-8259367B18F7}" srcId="{BA0B40BC-CC5B-4167-A400-5A94C4E55809}" destId="{9D6B72C1-42D5-4877-ACC1-8A144ADE9CA8}" srcOrd="1" destOrd="0" parTransId="{ACE6D0AB-0318-48D9-9EDC-AA619C088945}" sibTransId="{3D38F3B6-3765-46AC-8ADD-C664BF8A108E}"/>
    <dgm:cxn modelId="{D8454E91-4CC2-4161-8657-F9F9B122E51A}" type="presOf" srcId="{2B2A5715-D6DD-4C39-B293-07A57EDEB5D6}" destId="{6756BDB9-27F1-47EC-9303-7AF42F02DDE2}" srcOrd="0" destOrd="0" presId="urn:microsoft.com/office/officeart/2005/8/layout/chevron2"/>
    <dgm:cxn modelId="{70529853-A516-47B4-8687-DA2F2AE6A0E2}" type="presParOf" srcId="{6D2314DE-9859-4840-BBC0-D1AE674E7F23}" destId="{45BEF93D-BD49-458D-BBDE-313846103FC6}" srcOrd="0" destOrd="0" presId="urn:microsoft.com/office/officeart/2005/8/layout/chevron2"/>
    <dgm:cxn modelId="{EECEA769-DB1B-45FF-B51E-7B6E223207FB}" type="presParOf" srcId="{45BEF93D-BD49-458D-BBDE-313846103FC6}" destId="{6B840B43-5E86-4373-8C14-FEC63C006619}" srcOrd="0" destOrd="0" presId="urn:microsoft.com/office/officeart/2005/8/layout/chevron2"/>
    <dgm:cxn modelId="{6F4E0182-B0E6-4931-802B-5460C876266F}" type="presParOf" srcId="{45BEF93D-BD49-458D-BBDE-313846103FC6}" destId="{190CFC7D-57A6-45E3-AC27-8EF249C398F2}" srcOrd="1" destOrd="0" presId="urn:microsoft.com/office/officeart/2005/8/layout/chevron2"/>
    <dgm:cxn modelId="{51FCC2F9-6DB1-4A93-BE76-1D04D3A51822}" type="presParOf" srcId="{6D2314DE-9859-4840-BBC0-D1AE674E7F23}" destId="{20A84155-40AB-44EC-B41A-AE5EE415C87F}" srcOrd="1" destOrd="0" presId="urn:microsoft.com/office/officeart/2005/8/layout/chevron2"/>
    <dgm:cxn modelId="{61A115CB-00FE-42F0-BB45-BDB7C15C6F92}" type="presParOf" srcId="{6D2314DE-9859-4840-BBC0-D1AE674E7F23}" destId="{99E27434-253B-4FEB-A446-0A408696C457}" srcOrd="2" destOrd="0" presId="urn:microsoft.com/office/officeart/2005/8/layout/chevron2"/>
    <dgm:cxn modelId="{1B4B671A-CAA3-4BDD-8D63-7B544D46DCD2}" type="presParOf" srcId="{99E27434-253B-4FEB-A446-0A408696C457}" destId="{6756BDB9-27F1-47EC-9303-7AF42F02DDE2}" srcOrd="0" destOrd="0" presId="urn:microsoft.com/office/officeart/2005/8/layout/chevron2"/>
    <dgm:cxn modelId="{63484547-D151-4B60-818D-27ADC58F26A6}" type="presParOf" srcId="{99E27434-253B-4FEB-A446-0A408696C457}" destId="{7277D00A-DBDB-4F37-A0DE-791C4A362A48}" srcOrd="1" destOrd="0" presId="urn:microsoft.com/office/officeart/2005/8/layout/chevron2"/>
    <dgm:cxn modelId="{FC63BFA0-6C71-4158-96D2-2C92DD21B768}" type="presParOf" srcId="{6D2314DE-9859-4840-BBC0-D1AE674E7F23}" destId="{481230CD-8527-41FE-ADD1-DD56C689B406}" srcOrd="3" destOrd="0" presId="urn:microsoft.com/office/officeart/2005/8/layout/chevron2"/>
    <dgm:cxn modelId="{2189D0F7-D3E3-4242-A3C2-661A2A24E70E}" type="presParOf" srcId="{6D2314DE-9859-4840-BBC0-D1AE674E7F23}" destId="{870FF345-43D1-4184-BF98-ECF7A492D9F0}" srcOrd="4" destOrd="0" presId="urn:microsoft.com/office/officeart/2005/8/layout/chevron2"/>
    <dgm:cxn modelId="{23912E56-1A6E-444E-BA1F-5B248222D56B}" type="presParOf" srcId="{870FF345-43D1-4184-BF98-ECF7A492D9F0}" destId="{156B7CBD-FA31-46D0-9476-8F4006E5D4DC}" srcOrd="0" destOrd="0" presId="urn:microsoft.com/office/officeart/2005/8/layout/chevron2"/>
    <dgm:cxn modelId="{90E6F53E-2A23-44DB-8B53-AB401FF58A8B}" type="presParOf" srcId="{870FF345-43D1-4184-BF98-ECF7A492D9F0}" destId="{5A53F608-E7FD-4289-B7F7-83E9B26C2E6A}" srcOrd="1" destOrd="0" presId="urn:microsoft.com/office/officeart/2005/8/layout/chevron2"/>
    <dgm:cxn modelId="{98BB5C04-F6FD-410A-8071-2F9C7B0DB919}" type="presParOf" srcId="{6D2314DE-9859-4840-BBC0-D1AE674E7F23}" destId="{0FB296FB-194A-494F-8598-43E7D4F041A3}" srcOrd="5" destOrd="0" presId="urn:microsoft.com/office/officeart/2005/8/layout/chevron2"/>
    <dgm:cxn modelId="{DC57C4AF-A2FF-4F67-A880-E3373BC1F9A8}" type="presParOf" srcId="{6D2314DE-9859-4840-BBC0-D1AE674E7F23}" destId="{4780305E-695F-449A-978D-E8DDC5E4BF37}" srcOrd="6" destOrd="0" presId="urn:microsoft.com/office/officeart/2005/8/layout/chevron2"/>
    <dgm:cxn modelId="{8E7DC49E-050B-4E70-909A-B379062E468B}" type="presParOf" srcId="{4780305E-695F-449A-978D-E8DDC5E4BF37}" destId="{18CE0E3F-4C56-4011-87F0-DE5F753B5AF3}" srcOrd="0" destOrd="0" presId="urn:microsoft.com/office/officeart/2005/8/layout/chevron2"/>
    <dgm:cxn modelId="{103294F5-231A-401F-8307-2D25DA03B0CF}" type="presParOf" srcId="{4780305E-695F-449A-978D-E8DDC5E4BF37}" destId="{DE6BDC0B-AF58-417B-97BE-DD7E8052427C}" srcOrd="1" destOrd="0" presId="urn:microsoft.com/office/officeart/2005/8/layout/chevron2"/>
    <dgm:cxn modelId="{79685EC3-A1BE-4B7A-BEA7-B72502636DFD}" type="presParOf" srcId="{6D2314DE-9859-4840-BBC0-D1AE674E7F23}" destId="{EA337020-EFE5-49D8-AE32-A279206FB66B}" srcOrd="7" destOrd="0" presId="urn:microsoft.com/office/officeart/2005/8/layout/chevron2"/>
    <dgm:cxn modelId="{0D43FBF7-85F3-4633-9F08-C5D0BB75A6A7}" type="presParOf" srcId="{6D2314DE-9859-4840-BBC0-D1AE674E7F23}" destId="{51F332A6-17B5-4EF1-8AD1-612D957EDAAB}" srcOrd="8" destOrd="0" presId="urn:microsoft.com/office/officeart/2005/8/layout/chevron2"/>
    <dgm:cxn modelId="{4C974363-AC37-416D-8520-3257D53DEEE2}" type="presParOf" srcId="{51F332A6-17B5-4EF1-8AD1-612D957EDAAB}" destId="{3B3470BF-0E31-43CF-885B-5D0827D94C82}" srcOrd="0" destOrd="0" presId="urn:microsoft.com/office/officeart/2005/8/layout/chevron2"/>
    <dgm:cxn modelId="{394EB2B6-E4AC-4DA6-AAA6-C8C2DC018D9D}" type="presParOf" srcId="{51F332A6-17B5-4EF1-8AD1-612D957EDAAB}" destId="{42565693-EEE8-4DEA-A4F6-12A950EF922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25256C-6C6D-4ED7-A806-F57E4233A410}">
      <dsp:nvSpPr>
        <dsp:cNvPr id="0" name=""/>
        <dsp:cNvSpPr/>
      </dsp:nvSpPr>
      <dsp:spPr>
        <a:xfrm>
          <a:off x="-5116992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1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D621A6-843D-458A-B41C-550DA598FE49}">
      <dsp:nvSpPr>
        <dsp:cNvPr id="0" name=""/>
        <dsp:cNvSpPr/>
      </dsp:nvSpPr>
      <dsp:spPr>
        <a:xfrm>
          <a:off x="442354" y="316630"/>
          <a:ext cx="7655707" cy="69627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1"/>
              </a:solidFill>
            </a:rPr>
            <a:t>Свобода</a:t>
          </a:r>
          <a:endParaRPr lang="ru-RU" sz="3600" b="1" kern="1200" dirty="0">
            <a:solidFill>
              <a:schemeClr val="tx1"/>
            </a:solidFill>
          </a:endParaRPr>
        </a:p>
      </dsp:txBody>
      <dsp:txXfrm>
        <a:off x="442354" y="316630"/>
        <a:ext cx="7655707" cy="696274"/>
      </dsp:txXfrm>
    </dsp:sp>
    <dsp:sp modelId="{A60B205A-5679-49EF-93B5-AE368FD54FA9}">
      <dsp:nvSpPr>
        <dsp:cNvPr id="0" name=""/>
        <dsp:cNvSpPr/>
      </dsp:nvSpPr>
      <dsp:spPr>
        <a:xfrm>
          <a:off x="76237" y="260921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480438-E157-4F83-AFB6-08638A660699}">
      <dsp:nvSpPr>
        <dsp:cNvPr id="0" name=""/>
        <dsp:cNvSpPr/>
      </dsp:nvSpPr>
      <dsp:spPr>
        <a:xfrm>
          <a:off x="910599" y="1392548"/>
          <a:ext cx="7256517" cy="696274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1"/>
              </a:solidFill>
            </a:rPr>
            <a:t>Творчество</a:t>
          </a:r>
          <a:endParaRPr lang="ru-RU" sz="3600" b="1" kern="1200" dirty="0">
            <a:solidFill>
              <a:schemeClr val="tx1"/>
            </a:solidFill>
          </a:endParaRPr>
        </a:p>
      </dsp:txBody>
      <dsp:txXfrm>
        <a:off x="910599" y="1392548"/>
        <a:ext cx="7256517" cy="696274"/>
      </dsp:txXfrm>
    </dsp:sp>
    <dsp:sp modelId="{B66A49C7-59A8-4B29-B715-A8A6D12AF7EF}">
      <dsp:nvSpPr>
        <dsp:cNvPr id="0" name=""/>
        <dsp:cNvSpPr/>
      </dsp:nvSpPr>
      <dsp:spPr>
        <a:xfrm>
          <a:off x="475427" y="1305514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525" cap="flat" cmpd="sng" algn="ctr">
          <a:solidFill>
            <a:schemeClr val="accent5">
              <a:hueOff val="-4132458"/>
              <a:satOff val="6183"/>
              <a:lumOff val="-69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203953-7635-4ECC-9ED3-ABFF002EC0C6}">
      <dsp:nvSpPr>
        <dsp:cNvPr id="0" name=""/>
        <dsp:cNvSpPr/>
      </dsp:nvSpPr>
      <dsp:spPr>
        <a:xfrm>
          <a:off x="910599" y="2437140"/>
          <a:ext cx="7256517" cy="696274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1"/>
              </a:solidFill>
            </a:rPr>
            <a:t>Эмоциональность</a:t>
          </a:r>
          <a:endParaRPr lang="ru-RU" sz="3600" b="1" kern="1200" dirty="0">
            <a:solidFill>
              <a:schemeClr val="tx1"/>
            </a:solidFill>
          </a:endParaRPr>
        </a:p>
      </dsp:txBody>
      <dsp:txXfrm>
        <a:off x="910599" y="2437140"/>
        <a:ext cx="7256517" cy="696274"/>
      </dsp:txXfrm>
    </dsp:sp>
    <dsp:sp modelId="{D3F19351-C8BB-490A-8081-9156840C6F6A}">
      <dsp:nvSpPr>
        <dsp:cNvPr id="0" name=""/>
        <dsp:cNvSpPr/>
      </dsp:nvSpPr>
      <dsp:spPr>
        <a:xfrm>
          <a:off x="475427" y="2350106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525" cap="flat" cmpd="sng" algn="ctr">
          <a:solidFill>
            <a:schemeClr val="accent5">
              <a:hueOff val="-8264916"/>
              <a:satOff val="12367"/>
              <a:lumOff val="-138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557989-036F-4080-A6F5-352FE707B71C}">
      <dsp:nvSpPr>
        <dsp:cNvPr id="0" name=""/>
        <dsp:cNvSpPr/>
      </dsp:nvSpPr>
      <dsp:spPr>
        <a:xfrm>
          <a:off x="511409" y="3481732"/>
          <a:ext cx="7655707" cy="696274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1"/>
              </a:solidFill>
            </a:rPr>
            <a:t>Наличие правил</a:t>
          </a:r>
          <a:endParaRPr lang="ru-RU" sz="3600" b="1" kern="1200" dirty="0">
            <a:solidFill>
              <a:schemeClr val="tx1"/>
            </a:solidFill>
          </a:endParaRPr>
        </a:p>
      </dsp:txBody>
      <dsp:txXfrm>
        <a:off x="511409" y="3481732"/>
        <a:ext cx="7655707" cy="696274"/>
      </dsp:txXfrm>
    </dsp:sp>
    <dsp:sp modelId="{72A5F42A-AFDC-4620-BBC0-A4A2AA6A2C73}">
      <dsp:nvSpPr>
        <dsp:cNvPr id="0" name=""/>
        <dsp:cNvSpPr/>
      </dsp:nvSpPr>
      <dsp:spPr>
        <a:xfrm>
          <a:off x="76237" y="3394698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525" cap="flat" cmpd="sng" algn="ctr">
          <a:solidFill>
            <a:schemeClr val="accent5">
              <a:hueOff val="-12397374"/>
              <a:satOff val="18550"/>
              <a:lumOff val="-207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460AF4-88AB-4553-8A09-51A50A36A4F9}">
      <dsp:nvSpPr>
        <dsp:cNvPr id="0" name=""/>
        <dsp:cNvSpPr/>
      </dsp:nvSpPr>
      <dsp:spPr>
        <a:xfrm>
          <a:off x="1378478" y="0"/>
          <a:ext cx="4525963" cy="4525963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254000" dist="50800" dir="2700000" algn="tl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9398805-CD57-4951-ABB6-630E01DE5F47}">
      <dsp:nvSpPr>
        <dsp:cNvPr id="0" name=""/>
        <dsp:cNvSpPr/>
      </dsp:nvSpPr>
      <dsp:spPr>
        <a:xfrm>
          <a:off x="2390861" y="454435"/>
          <a:ext cx="4772958" cy="81325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smtClean="0"/>
            <a:t>Целеполагание</a:t>
          </a:r>
          <a:endParaRPr lang="ru-RU" sz="3200" b="1" kern="1200" dirty="0"/>
        </a:p>
      </dsp:txBody>
      <dsp:txXfrm>
        <a:off x="2430561" y="494135"/>
        <a:ext cx="4693558" cy="733858"/>
      </dsp:txXfrm>
    </dsp:sp>
    <dsp:sp modelId="{5EAC8D8A-025E-46C6-A749-423164F687F8}">
      <dsp:nvSpPr>
        <dsp:cNvPr id="0" name=""/>
        <dsp:cNvSpPr/>
      </dsp:nvSpPr>
      <dsp:spPr>
        <a:xfrm>
          <a:off x="2390861" y="1369352"/>
          <a:ext cx="4772958" cy="81325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smtClean="0"/>
            <a:t>Планирование</a:t>
          </a:r>
          <a:endParaRPr lang="ru-RU" sz="3200" b="1" kern="1200" dirty="0"/>
        </a:p>
      </dsp:txBody>
      <dsp:txXfrm>
        <a:off x="2430561" y="1409052"/>
        <a:ext cx="4693558" cy="733858"/>
      </dsp:txXfrm>
    </dsp:sp>
    <dsp:sp modelId="{2DE19F58-60D3-4350-BC59-B6B6E2623116}">
      <dsp:nvSpPr>
        <dsp:cNvPr id="0" name=""/>
        <dsp:cNvSpPr/>
      </dsp:nvSpPr>
      <dsp:spPr>
        <a:xfrm>
          <a:off x="2390861" y="2284268"/>
          <a:ext cx="4772958" cy="7836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smtClean="0"/>
            <a:t>Действие</a:t>
          </a:r>
          <a:endParaRPr lang="ru-RU" sz="3200" b="1" kern="1200" dirty="0"/>
        </a:p>
      </dsp:txBody>
      <dsp:txXfrm>
        <a:off x="2429114" y="2322521"/>
        <a:ext cx="4696452" cy="707117"/>
      </dsp:txXfrm>
    </dsp:sp>
    <dsp:sp modelId="{52767C09-D84C-4209-90F4-A1398D518772}">
      <dsp:nvSpPr>
        <dsp:cNvPr id="0" name=""/>
        <dsp:cNvSpPr/>
      </dsp:nvSpPr>
      <dsp:spPr>
        <a:xfrm>
          <a:off x="2386596" y="3196952"/>
          <a:ext cx="4817674" cy="8003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smtClean="0"/>
            <a:t>Анализ результатов</a:t>
          </a:r>
          <a:endParaRPr lang="ru-RU" sz="3200" b="1" kern="1200" dirty="0"/>
        </a:p>
      </dsp:txBody>
      <dsp:txXfrm>
        <a:off x="2425664" y="3236020"/>
        <a:ext cx="4739538" cy="7221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840B43-5E86-4373-8C14-FEC63C006619}">
      <dsp:nvSpPr>
        <dsp:cNvPr id="0" name=""/>
        <dsp:cNvSpPr/>
      </dsp:nvSpPr>
      <dsp:spPr>
        <a:xfrm rot="5400000">
          <a:off x="-150982" y="153383"/>
          <a:ext cx="1006548" cy="704584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!</a:t>
          </a:r>
          <a:endParaRPr lang="ru-RU" sz="3200" b="1" kern="1200" dirty="0"/>
        </a:p>
      </dsp:txBody>
      <dsp:txXfrm rot="-5400000">
        <a:off x="0" y="354693"/>
        <a:ext cx="704584" cy="301964"/>
      </dsp:txXfrm>
    </dsp:sp>
    <dsp:sp modelId="{190CFC7D-57A6-45E3-AC27-8EF249C398F2}">
      <dsp:nvSpPr>
        <dsp:cNvPr id="0" name=""/>
        <dsp:cNvSpPr/>
      </dsp:nvSpPr>
      <dsp:spPr>
        <a:xfrm rot="5400000">
          <a:off x="4139791" y="-3432805"/>
          <a:ext cx="654600" cy="75250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kern="1200" dirty="0" smtClean="0"/>
            <a:t>Предметные </a:t>
          </a:r>
          <a:endParaRPr lang="ru-RU" sz="3200" b="1" kern="1200" dirty="0"/>
        </a:p>
      </dsp:txBody>
      <dsp:txXfrm rot="-5400000">
        <a:off x="704584" y="34357"/>
        <a:ext cx="7493060" cy="590690"/>
      </dsp:txXfrm>
    </dsp:sp>
    <dsp:sp modelId="{6756BDB9-27F1-47EC-9303-7AF42F02DDE2}">
      <dsp:nvSpPr>
        <dsp:cNvPr id="0" name=""/>
        <dsp:cNvSpPr/>
      </dsp:nvSpPr>
      <dsp:spPr>
        <a:xfrm rot="5400000">
          <a:off x="-150982" y="1041821"/>
          <a:ext cx="1006548" cy="704584"/>
        </a:xfrm>
        <a:prstGeom prst="chevron">
          <a:avLst/>
        </a:prstGeom>
        <a:solidFill>
          <a:schemeClr val="accent5">
            <a:hueOff val="-3099343"/>
            <a:satOff val="4637"/>
            <a:lumOff val="-5196"/>
            <a:alphaOff val="0"/>
          </a:schemeClr>
        </a:solidFill>
        <a:ln w="19525" cap="flat" cmpd="sng" algn="ctr">
          <a:solidFill>
            <a:schemeClr val="accent5">
              <a:hueOff val="-3099343"/>
              <a:satOff val="4637"/>
              <a:lumOff val="-5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!</a:t>
          </a:r>
          <a:endParaRPr lang="ru-RU" sz="3200" b="1" kern="1200" dirty="0"/>
        </a:p>
      </dsp:txBody>
      <dsp:txXfrm rot="-5400000">
        <a:off x="0" y="1243131"/>
        <a:ext cx="704584" cy="301964"/>
      </dsp:txXfrm>
    </dsp:sp>
    <dsp:sp modelId="{7277D00A-DBDB-4F37-A0DE-791C4A362A48}">
      <dsp:nvSpPr>
        <dsp:cNvPr id="0" name=""/>
        <dsp:cNvSpPr/>
      </dsp:nvSpPr>
      <dsp:spPr>
        <a:xfrm rot="5400000">
          <a:off x="4139963" y="-2544539"/>
          <a:ext cx="654256" cy="75250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525" cap="flat" cmpd="sng" algn="ctr">
          <a:solidFill>
            <a:schemeClr val="accent5">
              <a:hueOff val="-3099343"/>
              <a:satOff val="4637"/>
              <a:lumOff val="-5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kern="1200" dirty="0" smtClean="0"/>
            <a:t>Творческие, сюжетно-ролевые</a:t>
          </a:r>
          <a:endParaRPr lang="ru-RU" sz="3200" b="1" kern="1200" dirty="0"/>
        </a:p>
      </dsp:txBody>
      <dsp:txXfrm rot="-5400000">
        <a:off x="704584" y="922778"/>
        <a:ext cx="7493077" cy="590380"/>
      </dsp:txXfrm>
    </dsp:sp>
    <dsp:sp modelId="{156B7CBD-FA31-46D0-9476-8F4006E5D4DC}">
      <dsp:nvSpPr>
        <dsp:cNvPr id="0" name=""/>
        <dsp:cNvSpPr/>
      </dsp:nvSpPr>
      <dsp:spPr>
        <a:xfrm rot="5400000">
          <a:off x="-150982" y="1930259"/>
          <a:ext cx="1006548" cy="704584"/>
        </a:xfrm>
        <a:prstGeom prst="chevron">
          <a:avLst/>
        </a:prstGeom>
        <a:solidFill>
          <a:schemeClr val="accent5">
            <a:hueOff val="-6198687"/>
            <a:satOff val="9275"/>
            <a:lumOff val="-10392"/>
            <a:alphaOff val="0"/>
          </a:schemeClr>
        </a:solidFill>
        <a:ln w="19525" cap="flat" cmpd="sng" algn="ctr">
          <a:solidFill>
            <a:schemeClr val="accent5">
              <a:hueOff val="-6198687"/>
              <a:satOff val="9275"/>
              <a:lumOff val="-10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!</a:t>
          </a:r>
          <a:endParaRPr lang="ru-RU" sz="3200" b="1" kern="1200" dirty="0"/>
        </a:p>
      </dsp:txBody>
      <dsp:txXfrm rot="-5400000">
        <a:off x="0" y="2131569"/>
        <a:ext cx="704584" cy="301964"/>
      </dsp:txXfrm>
    </dsp:sp>
    <dsp:sp modelId="{5A53F608-E7FD-4289-B7F7-83E9B26C2E6A}">
      <dsp:nvSpPr>
        <dsp:cNvPr id="0" name=""/>
        <dsp:cNvSpPr/>
      </dsp:nvSpPr>
      <dsp:spPr>
        <a:xfrm rot="5400000">
          <a:off x="4139963" y="-1656101"/>
          <a:ext cx="654256" cy="75250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525" cap="flat" cmpd="sng" algn="ctr">
          <a:solidFill>
            <a:schemeClr val="accent5">
              <a:hueOff val="-6198687"/>
              <a:satOff val="9275"/>
              <a:lumOff val="-10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kern="1200" dirty="0" smtClean="0"/>
            <a:t>Дидактические</a:t>
          </a:r>
          <a:endParaRPr lang="ru-RU" sz="3200" b="1" kern="1200" dirty="0"/>
        </a:p>
      </dsp:txBody>
      <dsp:txXfrm rot="-5400000">
        <a:off x="704584" y="1811216"/>
        <a:ext cx="7493077" cy="590380"/>
      </dsp:txXfrm>
    </dsp:sp>
    <dsp:sp modelId="{18CE0E3F-4C56-4011-87F0-DE5F753B5AF3}">
      <dsp:nvSpPr>
        <dsp:cNvPr id="0" name=""/>
        <dsp:cNvSpPr/>
      </dsp:nvSpPr>
      <dsp:spPr>
        <a:xfrm rot="5400000">
          <a:off x="-150982" y="2818697"/>
          <a:ext cx="1006548" cy="704584"/>
        </a:xfrm>
        <a:prstGeom prst="chevron">
          <a:avLst/>
        </a:prstGeom>
        <a:solidFill>
          <a:schemeClr val="accent5">
            <a:hueOff val="-9298030"/>
            <a:satOff val="13912"/>
            <a:lumOff val="-15587"/>
            <a:alphaOff val="0"/>
          </a:schemeClr>
        </a:solidFill>
        <a:ln w="19525" cap="flat" cmpd="sng" algn="ctr">
          <a:solidFill>
            <a:schemeClr val="accent5">
              <a:hueOff val="-9298030"/>
              <a:satOff val="13912"/>
              <a:lumOff val="-155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!</a:t>
          </a:r>
          <a:endParaRPr lang="ru-RU" sz="3200" b="1" kern="1200" dirty="0"/>
        </a:p>
      </dsp:txBody>
      <dsp:txXfrm rot="-5400000">
        <a:off x="0" y="3020007"/>
        <a:ext cx="704584" cy="301964"/>
      </dsp:txXfrm>
    </dsp:sp>
    <dsp:sp modelId="{DE6BDC0B-AF58-417B-97BE-DD7E8052427C}">
      <dsp:nvSpPr>
        <dsp:cNvPr id="0" name=""/>
        <dsp:cNvSpPr/>
      </dsp:nvSpPr>
      <dsp:spPr>
        <a:xfrm rot="5400000">
          <a:off x="4139963" y="152122"/>
          <a:ext cx="654256" cy="75250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525" cap="flat" cmpd="sng" algn="ctr">
          <a:solidFill>
            <a:schemeClr val="accent5">
              <a:hueOff val="-9298030"/>
              <a:satOff val="13912"/>
              <a:lumOff val="-155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200" b="1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3200" b="1" kern="1200" dirty="0" smtClean="0"/>
            <a:t>Трудовые, конструктивные</a:t>
          </a:r>
        </a:p>
        <a:p>
          <a:pPr marL="285750" lvl="1" indent="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200" b="1" kern="1200" dirty="0"/>
        </a:p>
      </dsp:txBody>
      <dsp:txXfrm rot="-5400000">
        <a:off x="704584" y="3619439"/>
        <a:ext cx="7493077" cy="590380"/>
      </dsp:txXfrm>
    </dsp:sp>
    <dsp:sp modelId="{3B3470BF-0E31-43CF-885B-5D0827D94C82}">
      <dsp:nvSpPr>
        <dsp:cNvPr id="0" name=""/>
        <dsp:cNvSpPr/>
      </dsp:nvSpPr>
      <dsp:spPr>
        <a:xfrm rot="5400000">
          <a:off x="-150982" y="3707135"/>
          <a:ext cx="1006548" cy="704584"/>
        </a:xfrm>
        <a:prstGeom prst="chevron">
          <a:avLst/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 w="19525" cap="flat" cmpd="sng" algn="ctr">
          <a:solidFill>
            <a:schemeClr val="accent5">
              <a:hueOff val="-12397374"/>
              <a:satOff val="18550"/>
              <a:lumOff val="-207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!</a:t>
          </a:r>
          <a:endParaRPr lang="ru-RU" sz="3200" b="1" kern="1200" dirty="0"/>
        </a:p>
      </dsp:txBody>
      <dsp:txXfrm rot="-5400000">
        <a:off x="0" y="3908445"/>
        <a:ext cx="704584" cy="301964"/>
      </dsp:txXfrm>
    </dsp:sp>
    <dsp:sp modelId="{42565693-EEE8-4DEA-A4F6-12A950EF922B}">
      <dsp:nvSpPr>
        <dsp:cNvPr id="0" name=""/>
        <dsp:cNvSpPr/>
      </dsp:nvSpPr>
      <dsp:spPr>
        <a:xfrm rot="5400000">
          <a:off x="4139963" y="-717577"/>
          <a:ext cx="654256" cy="75250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525" cap="flat" cmpd="sng" algn="ctr">
          <a:solidFill>
            <a:schemeClr val="accent5">
              <a:hueOff val="-12397374"/>
              <a:satOff val="18550"/>
              <a:lumOff val="-207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kern="1200" dirty="0" smtClean="0"/>
            <a:t>Интеллектуальные</a:t>
          </a:r>
          <a:endParaRPr lang="ru-RU" sz="3200" b="1" kern="1200" dirty="0"/>
        </a:p>
      </dsp:txBody>
      <dsp:txXfrm rot="-5400000">
        <a:off x="704584" y="2749740"/>
        <a:ext cx="7493077" cy="5903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840B43-5E86-4373-8C14-FEC63C006619}">
      <dsp:nvSpPr>
        <dsp:cNvPr id="0" name=""/>
        <dsp:cNvSpPr/>
      </dsp:nvSpPr>
      <dsp:spPr>
        <a:xfrm rot="5400000">
          <a:off x="-150982" y="153383"/>
          <a:ext cx="1006548" cy="704584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!</a:t>
          </a:r>
          <a:endParaRPr lang="ru-RU" sz="3200" b="1" kern="1200" dirty="0"/>
        </a:p>
      </dsp:txBody>
      <dsp:txXfrm rot="-5400000">
        <a:off x="0" y="354693"/>
        <a:ext cx="704584" cy="301964"/>
      </dsp:txXfrm>
    </dsp:sp>
    <dsp:sp modelId="{190CFC7D-57A6-45E3-AC27-8EF249C398F2}">
      <dsp:nvSpPr>
        <dsp:cNvPr id="0" name=""/>
        <dsp:cNvSpPr/>
      </dsp:nvSpPr>
      <dsp:spPr>
        <a:xfrm rot="5400000">
          <a:off x="4139791" y="-3432805"/>
          <a:ext cx="654600" cy="75250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kern="1200" dirty="0" smtClean="0"/>
            <a:t>Предметные </a:t>
          </a:r>
          <a:endParaRPr lang="ru-RU" sz="3200" b="1" kern="1200" dirty="0"/>
        </a:p>
      </dsp:txBody>
      <dsp:txXfrm rot="-5400000">
        <a:off x="704584" y="34357"/>
        <a:ext cx="7493060" cy="590690"/>
      </dsp:txXfrm>
    </dsp:sp>
    <dsp:sp modelId="{6756BDB9-27F1-47EC-9303-7AF42F02DDE2}">
      <dsp:nvSpPr>
        <dsp:cNvPr id="0" name=""/>
        <dsp:cNvSpPr/>
      </dsp:nvSpPr>
      <dsp:spPr>
        <a:xfrm rot="5400000">
          <a:off x="-150982" y="1041821"/>
          <a:ext cx="1006548" cy="704584"/>
        </a:xfrm>
        <a:prstGeom prst="chevron">
          <a:avLst/>
        </a:prstGeom>
        <a:solidFill>
          <a:schemeClr val="accent5">
            <a:hueOff val="-3099343"/>
            <a:satOff val="4637"/>
            <a:lumOff val="-5196"/>
            <a:alphaOff val="0"/>
          </a:schemeClr>
        </a:solidFill>
        <a:ln w="19525" cap="flat" cmpd="sng" algn="ctr">
          <a:solidFill>
            <a:schemeClr val="accent5">
              <a:hueOff val="-3099343"/>
              <a:satOff val="4637"/>
              <a:lumOff val="-5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!</a:t>
          </a:r>
          <a:endParaRPr lang="ru-RU" sz="3200" b="1" kern="1200" dirty="0"/>
        </a:p>
      </dsp:txBody>
      <dsp:txXfrm rot="-5400000">
        <a:off x="0" y="1243131"/>
        <a:ext cx="704584" cy="301964"/>
      </dsp:txXfrm>
    </dsp:sp>
    <dsp:sp modelId="{7277D00A-DBDB-4F37-A0DE-791C4A362A48}">
      <dsp:nvSpPr>
        <dsp:cNvPr id="0" name=""/>
        <dsp:cNvSpPr/>
      </dsp:nvSpPr>
      <dsp:spPr>
        <a:xfrm rot="5400000">
          <a:off x="4139963" y="-2544539"/>
          <a:ext cx="654256" cy="75250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525" cap="flat" cmpd="sng" algn="ctr">
          <a:solidFill>
            <a:schemeClr val="accent5">
              <a:hueOff val="-3099343"/>
              <a:satOff val="4637"/>
              <a:lumOff val="-5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kern="1200" dirty="0" smtClean="0"/>
            <a:t>Творческие, сюжетно-ролевые</a:t>
          </a:r>
          <a:endParaRPr lang="ru-RU" sz="3200" b="1" kern="1200" dirty="0"/>
        </a:p>
      </dsp:txBody>
      <dsp:txXfrm rot="-5400000">
        <a:off x="704584" y="922778"/>
        <a:ext cx="7493077" cy="590380"/>
      </dsp:txXfrm>
    </dsp:sp>
    <dsp:sp modelId="{156B7CBD-FA31-46D0-9476-8F4006E5D4DC}">
      <dsp:nvSpPr>
        <dsp:cNvPr id="0" name=""/>
        <dsp:cNvSpPr/>
      </dsp:nvSpPr>
      <dsp:spPr>
        <a:xfrm rot="5400000">
          <a:off x="-150982" y="1930259"/>
          <a:ext cx="1006548" cy="704584"/>
        </a:xfrm>
        <a:prstGeom prst="chevron">
          <a:avLst/>
        </a:prstGeom>
        <a:solidFill>
          <a:schemeClr val="accent5">
            <a:hueOff val="-6198687"/>
            <a:satOff val="9275"/>
            <a:lumOff val="-10392"/>
            <a:alphaOff val="0"/>
          </a:schemeClr>
        </a:solidFill>
        <a:ln w="19525" cap="flat" cmpd="sng" algn="ctr">
          <a:solidFill>
            <a:schemeClr val="accent5">
              <a:hueOff val="-6198687"/>
              <a:satOff val="9275"/>
              <a:lumOff val="-10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!</a:t>
          </a:r>
          <a:endParaRPr lang="ru-RU" sz="3200" b="1" kern="1200" dirty="0"/>
        </a:p>
      </dsp:txBody>
      <dsp:txXfrm rot="-5400000">
        <a:off x="0" y="2131569"/>
        <a:ext cx="704584" cy="301964"/>
      </dsp:txXfrm>
    </dsp:sp>
    <dsp:sp modelId="{5A53F608-E7FD-4289-B7F7-83E9B26C2E6A}">
      <dsp:nvSpPr>
        <dsp:cNvPr id="0" name=""/>
        <dsp:cNvSpPr/>
      </dsp:nvSpPr>
      <dsp:spPr>
        <a:xfrm rot="5400000">
          <a:off x="4139963" y="-1656101"/>
          <a:ext cx="654256" cy="75250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525" cap="flat" cmpd="sng" algn="ctr">
          <a:solidFill>
            <a:schemeClr val="accent5">
              <a:hueOff val="-6198687"/>
              <a:satOff val="9275"/>
              <a:lumOff val="-10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kern="1200" dirty="0" smtClean="0"/>
            <a:t>Дидактические</a:t>
          </a:r>
          <a:endParaRPr lang="ru-RU" sz="3200" b="1" kern="1200" dirty="0"/>
        </a:p>
      </dsp:txBody>
      <dsp:txXfrm rot="-5400000">
        <a:off x="704584" y="1811216"/>
        <a:ext cx="7493077" cy="590380"/>
      </dsp:txXfrm>
    </dsp:sp>
    <dsp:sp modelId="{18CE0E3F-4C56-4011-87F0-DE5F753B5AF3}">
      <dsp:nvSpPr>
        <dsp:cNvPr id="0" name=""/>
        <dsp:cNvSpPr/>
      </dsp:nvSpPr>
      <dsp:spPr>
        <a:xfrm rot="5400000">
          <a:off x="-150982" y="2818697"/>
          <a:ext cx="1006548" cy="704584"/>
        </a:xfrm>
        <a:prstGeom prst="chevron">
          <a:avLst/>
        </a:prstGeom>
        <a:solidFill>
          <a:schemeClr val="accent5">
            <a:hueOff val="-9298030"/>
            <a:satOff val="13912"/>
            <a:lumOff val="-15587"/>
            <a:alphaOff val="0"/>
          </a:schemeClr>
        </a:solidFill>
        <a:ln w="19525" cap="flat" cmpd="sng" algn="ctr">
          <a:solidFill>
            <a:schemeClr val="accent5">
              <a:hueOff val="-9298030"/>
              <a:satOff val="13912"/>
              <a:lumOff val="-155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!</a:t>
          </a:r>
          <a:endParaRPr lang="ru-RU" sz="3200" b="1" kern="1200" dirty="0"/>
        </a:p>
      </dsp:txBody>
      <dsp:txXfrm rot="-5400000">
        <a:off x="0" y="3020007"/>
        <a:ext cx="704584" cy="301964"/>
      </dsp:txXfrm>
    </dsp:sp>
    <dsp:sp modelId="{DE6BDC0B-AF58-417B-97BE-DD7E8052427C}">
      <dsp:nvSpPr>
        <dsp:cNvPr id="0" name=""/>
        <dsp:cNvSpPr/>
      </dsp:nvSpPr>
      <dsp:spPr>
        <a:xfrm rot="5400000">
          <a:off x="4139963" y="152122"/>
          <a:ext cx="654256" cy="75250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525" cap="flat" cmpd="sng" algn="ctr">
          <a:solidFill>
            <a:schemeClr val="accent5">
              <a:hueOff val="-9298030"/>
              <a:satOff val="13912"/>
              <a:lumOff val="-155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200" b="1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3200" b="1" kern="1200" dirty="0" smtClean="0"/>
            <a:t>Трудовые, конструктивные</a:t>
          </a:r>
        </a:p>
        <a:p>
          <a:pPr marL="285750" lvl="1" indent="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200" b="1" kern="1200" dirty="0"/>
        </a:p>
      </dsp:txBody>
      <dsp:txXfrm rot="-5400000">
        <a:off x="704584" y="3619439"/>
        <a:ext cx="7493077" cy="590380"/>
      </dsp:txXfrm>
    </dsp:sp>
    <dsp:sp modelId="{3B3470BF-0E31-43CF-885B-5D0827D94C82}">
      <dsp:nvSpPr>
        <dsp:cNvPr id="0" name=""/>
        <dsp:cNvSpPr/>
      </dsp:nvSpPr>
      <dsp:spPr>
        <a:xfrm rot="5400000">
          <a:off x="-150982" y="3707135"/>
          <a:ext cx="1006548" cy="704584"/>
        </a:xfrm>
        <a:prstGeom prst="chevron">
          <a:avLst/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 w="19525" cap="flat" cmpd="sng" algn="ctr">
          <a:solidFill>
            <a:schemeClr val="accent5">
              <a:hueOff val="-12397374"/>
              <a:satOff val="18550"/>
              <a:lumOff val="-207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!</a:t>
          </a:r>
          <a:endParaRPr lang="ru-RU" sz="3200" b="1" kern="1200" dirty="0"/>
        </a:p>
      </dsp:txBody>
      <dsp:txXfrm rot="-5400000">
        <a:off x="0" y="3908445"/>
        <a:ext cx="704584" cy="301964"/>
      </dsp:txXfrm>
    </dsp:sp>
    <dsp:sp modelId="{42565693-EEE8-4DEA-A4F6-12A950EF922B}">
      <dsp:nvSpPr>
        <dsp:cNvPr id="0" name=""/>
        <dsp:cNvSpPr/>
      </dsp:nvSpPr>
      <dsp:spPr>
        <a:xfrm rot="5400000">
          <a:off x="4139963" y="-717577"/>
          <a:ext cx="654256" cy="75250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525" cap="flat" cmpd="sng" algn="ctr">
          <a:solidFill>
            <a:schemeClr val="accent5">
              <a:hueOff val="-12397374"/>
              <a:satOff val="18550"/>
              <a:lumOff val="-207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kern="1200" dirty="0" smtClean="0"/>
            <a:t>Интеллектуальные</a:t>
          </a:r>
          <a:endParaRPr lang="ru-RU" sz="3200" b="1" kern="1200" dirty="0"/>
        </a:p>
      </dsp:txBody>
      <dsp:txXfrm rot="-5400000">
        <a:off x="704584" y="2749740"/>
        <a:ext cx="7493077" cy="590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4AC81-2FC8-4081-97DF-3FA26CAAD24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76A1C-D914-40F1-96FE-D8741CE049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137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76A1C-D914-40F1-96FE-D8741CE049C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3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scene3d>
              <a:camera prst="orthographicFront"/>
              <a:lightRig rig="threePt" dir="t"/>
            </a:scene3d>
          </a:bodyPr>
          <a:lstStyle>
            <a:lvl1pPr>
              <a:defRPr b="1">
                <a:solidFill>
                  <a:srgbClr val="14436A"/>
                </a:solidFill>
                <a:latin typeface="Century Gothic" pitchFamily="34" charset="0"/>
                <a:cs typeface="Segoe UI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245A4D"/>
                </a:solidFill>
                <a:effectLst>
                  <a:outerShdw blurRad="50800" dist="38100" dir="2700000" algn="tl" rotWithShape="0">
                    <a:schemeClr val="bg1">
                      <a:lumMod val="75000"/>
                      <a:alpha val="40000"/>
                    </a:schemeClr>
                  </a:outerShdw>
                </a:effectLst>
                <a:latin typeface="Century Gothic" pitchFamily="34" charset="0"/>
                <a:cs typeface="Segoe U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anchor="t"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3A927D"/>
                </a:solidFill>
              </a:defRPr>
            </a:lvl1pPr>
            <a:lvl2pPr>
              <a:defRPr sz="2400">
                <a:solidFill>
                  <a:srgbClr val="3A927D"/>
                </a:solidFill>
              </a:defRPr>
            </a:lvl2pPr>
            <a:lvl3pPr>
              <a:defRPr sz="2000">
                <a:solidFill>
                  <a:srgbClr val="3A927D"/>
                </a:solidFill>
              </a:defRPr>
            </a:lvl3pPr>
            <a:lvl4pPr>
              <a:defRPr sz="1800">
                <a:solidFill>
                  <a:srgbClr val="3A927D"/>
                </a:solidFill>
              </a:defRPr>
            </a:lvl4pPr>
            <a:lvl5pPr>
              <a:defRPr sz="1800">
                <a:solidFill>
                  <a:srgbClr val="3A927D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A927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3A927D"/>
                </a:solidFill>
              </a:defRPr>
            </a:lvl1pPr>
            <a:lvl2pPr>
              <a:defRPr sz="2000">
                <a:solidFill>
                  <a:srgbClr val="3A927D"/>
                </a:solidFill>
              </a:defRPr>
            </a:lvl2pPr>
            <a:lvl3pPr>
              <a:defRPr sz="1800">
                <a:solidFill>
                  <a:srgbClr val="3A927D"/>
                </a:solidFill>
              </a:defRPr>
            </a:lvl3pPr>
            <a:lvl4pPr>
              <a:defRPr sz="1600">
                <a:solidFill>
                  <a:srgbClr val="3A927D"/>
                </a:solidFill>
              </a:defRPr>
            </a:lvl4pPr>
            <a:lvl5pPr>
              <a:defRPr sz="1600">
                <a:solidFill>
                  <a:srgbClr val="3A927D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>
              <a:bevelB w="0" h="0"/>
              <a:contourClr>
                <a:srgbClr val="1C5C90"/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CE13621-88B8-4EF6-A7EC-28D1D61DFBC4}" type="datetimeFigureOut">
              <a:rPr lang="ru-RU" smtClean="0"/>
              <a:pPr/>
              <a:t>29.02.2024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ln>
            <a:noFill/>
          </a:ln>
          <a:solidFill>
            <a:srgbClr val="164770"/>
          </a:solidFill>
          <a:effectLst>
            <a:outerShdw blurRad="50800" dist="38100" dir="2700000" algn="tl" rotWithShape="0">
              <a:schemeClr val="bg1">
                <a:lumMod val="75000"/>
                <a:alpha val="40000"/>
              </a:schemeClr>
            </a:outerShdw>
          </a:effectLst>
          <a:latin typeface="+mj-lt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kern="1200" baseline="0">
          <a:solidFill>
            <a:srgbClr val="1C5C90"/>
          </a:solidFill>
          <a:latin typeface="+mn-lt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 baseline="0">
          <a:solidFill>
            <a:srgbClr val="1C5C90"/>
          </a:solidFill>
          <a:latin typeface="+mn-lt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 baseline="0">
          <a:solidFill>
            <a:srgbClr val="1C5C90"/>
          </a:solidFill>
          <a:latin typeface="+mn-lt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 baseline="0">
          <a:solidFill>
            <a:srgbClr val="1C5C90"/>
          </a:solidFill>
          <a:latin typeface="+mn-lt"/>
          <a:ea typeface="+mn-ea"/>
          <a:cs typeface="Segoe U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 baseline="0">
          <a:solidFill>
            <a:srgbClr val="1C5C90"/>
          </a:solidFill>
          <a:latin typeface="+mn-lt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rgbClr val="164770"/>
          </a:solidFill>
          <a:latin typeface="Segoe UI" pitchFamily="34" charset="0"/>
          <a:ea typeface="+mn-ea"/>
          <a:cs typeface="Segoe UI" pitchFamily="34" charset="0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rgbClr val="164770"/>
          </a:solidFill>
          <a:latin typeface="Segoe UI" pitchFamily="34" charset="0"/>
          <a:ea typeface="+mn-ea"/>
          <a:cs typeface="Segoe UI" pitchFamily="34" charset="0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>
          <a:solidFill>
            <a:srgbClr val="164770"/>
          </a:solidFill>
          <a:latin typeface="Segoe UI" pitchFamily="34" charset="0"/>
          <a:ea typeface="+mn-ea"/>
          <a:cs typeface="Segoe UI" pitchFamily="34" charset="0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400" kern="1200">
          <a:solidFill>
            <a:srgbClr val="164770"/>
          </a:solidFill>
          <a:latin typeface="Segoe UI" pitchFamily="34" charset="0"/>
          <a:ea typeface="+mn-ea"/>
          <a:cs typeface="Segoe UI" pitchFamily="34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joyteka.com/ru" TargetMode="External"/><Relationship Id="rId3" Type="http://schemas.openxmlformats.org/officeDocument/2006/relationships/hyperlink" Target="https://&#1074;&#1076;&#1087;&#1086;.&#1088;&#1092;/edu/online?ysclid=lspi2j08o8542354927" TargetMode="External"/><Relationship Id="rId7" Type="http://schemas.openxmlformats.org/officeDocument/2006/relationships/hyperlink" Target="https://udoba.org/" TargetMode="External"/><Relationship Id="rId2" Type="http://schemas.openxmlformats.org/officeDocument/2006/relationships/hyperlink" Target="https://learningapps.org/watch?app=1131789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reapp.ai/" TargetMode="External"/><Relationship Id="rId5" Type="http://schemas.openxmlformats.org/officeDocument/2006/relationships/hyperlink" Target="http://eioknsk.ru/mchsgame/?ysclid=lsrjxl67j6321056462" TargetMode="External"/><Relationship Id="rId10" Type="http://schemas.openxmlformats.org/officeDocument/2006/relationships/hyperlink" Target="https://puzzlezilla.ru/" TargetMode="External"/><Relationship Id="rId4" Type="http://schemas.openxmlformats.org/officeDocument/2006/relationships/hyperlink" Target="https://infourok.ru/interaktivnaya-prezentaciya-turnir-ko-dnyu-spasatelya-rossii-v-forme-igri-spasayka-2781806.html?ysclid=lrjcqludmg187687028" TargetMode="External"/><Relationship Id="rId9" Type="http://schemas.openxmlformats.org/officeDocument/2006/relationships/hyperlink" Target="https://learningapps.org/impressum.php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300" y="1187674"/>
            <a:ext cx="8415432" cy="3168352"/>
          </a:xfrm>
        </p:spPr>
        <p:txBody>
          <a:bodyPr>
            <a:noAutofit/>
          </a:bodyPr>
          <a:lstStyle/>
          <a:p>
            <a:r>
              <a:rPr lang="ru-RU" sz="3600" dirty="0" smtClean="0">
                <a:effectLst/>
              </a:rPr>
              <a:t>Использование </a:t>
            </a:r>
            <a:r>
              <a:rPr lang="ru-RU" sz="3600" dirty="0">
                <a:effectLst/>
              </a:rPr>
              <a:t>игровых форм обучения школьников при формировании навыков практических действий в условиях чрезвычайной ситуации. </a:t>
            </a:r>
            <a:r>
              <a:rPr lang="ru-RU" sz="3600" dirty="0" smtClean="0">
                <a:effectLst/>
              </a:rPr>
              <a:t/>
            </a:r>
            <a:br>
              <a:rPr lang="ru-RU" sz="3600" dirty="0" smtClean="0">
                <a:effectLst/>
              </a:rPr>
            </a:br>
            <a:r>
              <a:rPr lang="ru-RU" sz="3600" dirty="0" err="1" smtClean="0">
                <a:effectLst/>
              </a:rPr>
              <a:t>Квест</a:t>
            </a:r>
            <a:r>
              <a:rPr lang="ru-RU" sz="3600" dirty="0" smtClean="0">
                <a:effectLst/>
              </a:rPr>
              <a:t>-игра </a:t>
            </a:r>
            <a:r>
              <a:rPr lang="ru-RU" sz="3600" dirty="0">
                <a:effectLst/>
              </a:rPr>
              <a:t>«Резерв МЧС»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264" y="35546"/>
            <a:ext cx="8640960" cy="115212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МБОУ «СШ №21 </a:t>
            </a:r>
            <a:r>
              <a:rPr lang="ru-RU" sz="2800" dirty="0" err="1" smtClean="0"/>
              <a:t>им.В.Овсянникова-Заярского</a:t>
            </a:r>
            <a:r>
              <a:rPr lang="ru-RU" sz="2800" dirty="0" smtClean="0"/>
              <a:t>»</a:t>
            </a:r>
            <a:endParaRPr lang="ru-RU" sz="28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11253" y="4653136"/>
            <a:ext cx="64008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Tx/>
              <a:buNone/>
              <a:defRPr sz="3200" b="1" kern="1200" baseline="0">
                <a:solidFill>
                  <a:srgbClr val="245A4D"/>
                </a:solidFill>
                <a:effectLst>
                  <a:outerShdw blurRad="50800" dist="38100" dir="2700000" algn="tl" rotWithShape="0">
                    <a:schemeClr val="bg1">
                      <a:lumMod val="75000"/>
                      <a:alpha val="40000"/>
                    </a:schemeClr>
                  </a:outerShdw>
                </a:effectLst>
                <a:latin typeface="Century Gothic" pitchFamily="34" charset="0"/>
                <a:ea typeface="+mn-ea"/>
                <a:cs typeface="Segoe UI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Tx/>
              <a:buNone/>
              <a:defRPr sz="2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Segoe UI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Segoe UI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Tx/>
              <a:buNone/>
              <a:defRPr sz="2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Segoe UI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Tx/>
              <a:buNone/>
              <a:defRPr sz="2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Segoe UI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+mn-ea"/>
                <a:cs typeface="Segoe UI" pitchFamily="34" charset="0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+mn-ea"/>
                <a:cs typeface="Segoe UI" pitchFamily="34" charset="0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Tx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+mn-ea"/>
                <a:cs typeface="Segoe UI" pitchFamily="34" charset="0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Tx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+mn-ea"/>
                <a:cs typeface="Segoe UI" pitchFamily="34" charset="0"/>
              </a:defRPr>
            </a:lvl9pPr>
          </a:lstStyle>
          <a:p>
            <a:r>
              <a:rPr lang="ru-RU" sz="2800" dirty="0" smtClean="0"/>
              <a:t>Муниципальное методическое объединение «Юный спасатель»</a:t>
            </a:r>
            <a:endParaRPr lang="ru-RU" sz="28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484283" y="6299176"/>
            <a:ext cx="6400800" cy="558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Tx/>
              <a:buNone/>
              <a:defRPr sz="3200" b="1" kern="1200" baseline="0">
                <a:solidFill>
                  <a:srgbClr val="245A4D"/>
                </a:solidFill>
                <a:effectLst>
                  <a:outerShdw blurRad="50800" dist="38100" dir="2700000" algn="tl" rotWithShape="0">
                    <a:schemeClr val="bg1">
                      <a:lumMod val="75000"/>
                      <a:alpha val="40000"/>
                    </a:schemeClr>
                  </a:outerShdw>
                </a:effectLst>
                <a:latin typeface="Century Gothic" pitchFamily="34" charset="0"/>
                <a:ea typeface="+mn-ea"/>
                <a:cs typeface="Segoe UI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Tx/>
              <a:buNone/>
              <a:defRPr sz="2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Segoe UI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Segoe UI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Tx/>
              <a:buNone/>
              <a:defRPr sz="2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Segoe UI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Tx/>
              <a:buNone/>
              <a:defRPr sz="2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Segoe UI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+mn-ea"/>
                <a:cs typeface="Segoe UI" pitchFamily="34" charset="0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+mn-ea"/>
                <a:cs typeface="Segoe UI" pitchFamily="34" charset="0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Tx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+mn-ea"/>
                <a:cs typeface="Segoe UI" pitchFamily="34" charset="0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Tx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+mn-ea"/>
                <a:cs typeface="Segoe UI" pitchFamily="34" charset="0"/>
              </a:defRPr>
            </a:lvl9pPr>
          </a:lstStyle>
          <a:p>
            <a:r>
              <a:rPr lang="ru-RU" sz="2800" dirty="0" err="1"/>
              <a:t>г</a:t>
            </a:r>
            <a:r>
              <a:rPr lang="ru-RU" sz="2800" dirty="0" err="1" smtClean="0"/>
              <a:t>.Нижневартовск</a:t>
            </a:r>
            <a:r>
              <a:rPr lang="ru-RU" sz="2800" dirty="0" smtClean="0"/>
              <a:t>, 2024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5001419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г р а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 algn="ctr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-</a:t>
            </a:r>
            <a:r>
              <a:rPr lang="ru-RU" sz="3600" dirty="0">
                <a:solidFill>
                  <a:schemeClr val="tx1"/>
                </a:solidFill>
              </a:rPr>
              <a:t> </a:t>
            </a:r>
            <a:r>
              <a:rPr lang="ru-RU" sz="3600" i="1" dirty="0">
                <a:solidFill>
                  <a:schemeClr val="tx1"/>
                </a:solidFill>
              </a:rPr>
              <a:t>это вид деятельности в условиях ситуаций, направленных на воссоздание и усвоение общественного опыта, в котором складывается и совершенствуется самоуправление поведением.</a:t>
            </a:r>
            <a:endParaRPr lang="ru-RU" sz="36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047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игры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50712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755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игры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672549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335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Группы игр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7510397"/>
              </p:ext>
            </p:extLst>
          </p:nvPr>
        </p:nvGraphicFramePr>
        <p:xfrm>
          <a:off x="457200" y="1600200"/>
          <a:ext cx="8229600" cy="4565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76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Цифровые инструменты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sz="2400" b="1" dirty="0">
                <a:hlinkClick r:id="rId2"/>
              </a:rPr>
              <a:t>Интерактивная игра «Спасатели»</a:t>
            </a:r>
            <a:endParaRPr lang="ru-RU" sz="2400" b="1" dirty="0"/>
          </a:p>
          <a:p>
            <a:r>
              <a:rPr lang="ru-RU" sz="2400" b="1" dirty="0">
                <a:hlinkClick r:id="rId3"/>
              </a:rPr>
              <a:t>Онлайн-тренажеры по ПБ</a:t>
            </a:r>
            <a:endParaRPr lang="ru-RU" sz="2400" b="1" dirty="0">
              <a:hlinkClick r:id="rId4"/>
            </a:endParaRPr>
          </a:p>
          <a:p>
            <a:r>
              <a:rPr lang="ru-RU" sz="2400" b="1" dirty="0">
                <a:hlinkClick r:id="rId5"/>
              </a:rPr>
              <a:t>МЧС - игра</a:t>
            </a:r>
            <a:endParaRPr lang="ru-RU" sz="2400" b="1" dirty="0">
              <a:hlinkClick r:id="rId4"/>
            </a:endParaRPr>
          </a:p>
          <a:p>
            <a:r>
              <a:rPr lang="ru-RU" sz="2400" b="1" dirty="0">
                <a:hlinkClick r:id="rId4"/>
              </a:rPr>
              <a:t>Интерактивная презентация «Турнир ко Дню спасателя России в форме игры «Спасай-ка</a:t>
            </a:r>
            <a:r>
              <a:rPr lang="ru-RU" sz="2400" b="1" dirty="0" smtClean="0">
                <a:hlinkClick r:id="rId4"/>
              </a:rPr>
              <a:t>»</a:t>
            </a:r>
            <a:endParaRPr lang="ru-RU" sz="2400" b="1" dirty="0" smtClean="0"/>
          </a:p>
          <a:p>
            <a:r>
              <a:rPr lang="en-US" sz="2400" b="1" dirty="0" err="1" smtClean="0">
                <a:hlinkClick r:id="rId6"/>
              </a:rPr>
              <a:t>CoreApp</a:t>
            </a:r>
            <a:r>
              <a:rPr lang="en-US" sz="2400" b="1" dirty="0" smtClean="0">
                <a:hlinkClick r:id="rId6"/>
              </a:rPr>
              <a:t> </a:t>
            </a:r>
            <a:r>
              <a:rPr lang="en-US" sz="2400" b="1" dirty="0" smtClean="0"/>
              <a:t>– </a:t>
            </a:r>
            <a:r>
              <a:rPr lang="ru-RU" sz="2400" b="1" dirty="0" smtClean="0"/>
              <a:t>создание онлайн-курсов</a:t>
            </a:r>
          </a:p>
          <a:p>
            <a:r>
              <a:rPr lang="ru-RU" sz="2400" b="1" dirty="0" err="1" smtClean="0">
                <a:hlinkClick r:id="rId7"/>
              </a:rPr>
              <a:t>Удоба</a:t>
            </a:r>
            <a:r>
              <a:rPr lang="ru-RU" sz="2400" b="1" dirty="0" smtClean="0">
                <a:hlinkClick r:id="rId7"/>
              </a:rPr>
              <a:t> </a:t>
            </a:r>
            <a:r>
              <a:rPr lang="ru-RU" sz="2400" b="1" dirty="0" smtClean="0"/>
              <a:t>– конструктор образовательных ресурсов</a:t>
            </a:r>
          </a:p>
          <a:p>
            <a:r>
              <a:rPr lang="en-US" sz="2400" b="1" dirty="0" err="1" smtClean="0">
                <a:hlinkClick r:id="rId8"/>
              </a:rPr>
              <a:t>Joyteka</a:t>
            </a:r>
            <a:r>
              <a:rPr lang="en-US" sz="2400" b="1" dirty="0" smtClean="0">
                <a:hlinkClick r:id="rId8"/>
              </a:rPr>
              <a:t> </a:t>
            </a:r>
            <a:r>
              <a:rPr lang="ru-RU" sz="2400" b="1" dirty="0" smtClean="0"/>
              <a:t>– создание </a:t>
            </a:r>
            <a:r>
              <a:rPr lang="ru-RU" sz="2400" b="1" dirty="0" err="1" smtClean="0"/>
              <a:t>квестов</a:t>
            </a:r>
            <a:r>
              <a:rPr lang="ru-RU" sz="2400" b="1" dirty="0"/>
              <a:t>,</a:t>
            </a:r>
            <a:r>
              <a:rPr lang="ru-RU" sz="2400" b="1" dirty="0" smtClean="0"/>
              <a:t> викторин, опросов</a:t>
            </a:r>
          </a:p>
          <a:p>
            <a:r>
              <a:rPr lang="en-US" sz="2400" b="1" dirty="0" smtClean="0">
                <a:hlinkClick r:id="rId9"/>
              </a:rPr>
              <a:t>LearningApps.org</a:t>
            </a:r>
            <a:r>
              <a:rPr lang="ru-RU" sz="2400" b="1" dirty="0" smtClean="0"/>
              <a:t> – создание интерактивных упражнений</a:t>
            </a:r>
          </a:p>
          <a:p>
            <a:r>
              <a:rPr lang="en-US" sz="2400" b="1" dirty="0" err="1" smtClean="0">
                <a:hlinkClick r:id="rId10"/>
              </a:rPr>
              <a:t>PizzleZilla</a:t>
            </a:r>
            <a:r>
              <a:rPr lang="en-US" sz="2400" b="1" dirty="0" smtClean="0"/>
              <a:t> </a:t>
            </a:r>
            <a:r>
              <a:rPr lang="ru-RU" sz="2400" b="1" dirty="0" smtClean="0"/>
              <a:t>– онлайн-</a:t>
            </a:r>
            <a:r>
              <a:rPr lang="ru-RU" sz="2400" b="1" dirty="0" err="1" smtClean="0"/>
              <a:t>пазлы</a:t>
            </a:r>
            <a:r>
              <a:rPr lang="ru-RU" sz="2400" b="1" dirty="0" smtClean="0"/>
              <a:t>. Собирай и создавай.</a:t>
            </a:r>
          </a:p>
          <a:p>
            <a:endParaRPr lang="ru-RU" sz="2400" b="1" dirty="0"/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02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Группы игр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65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852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ru-RU" dirty="0" err="1" smtClean="0"/>
              <a:t>Квест</a:t>
            </a:r>
            <a:r>
              <a:rPr lang="ru-RU" dirty="0" smtClean="0"/>
              <a:t>-игра «Резерв МЧС»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4197792"/>
              </p:ext>
            </p:extLst>
          </p:nvPr>
        </p:nvGraphicFramePr>
        <p:xfrm>
          <a:off x="467645" y="1772816"/>
          <a:ext cx="8229600" cy="39014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546848"/>
                <a:gridCol w="36827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Этап-испытание</a:t>
                      </a:r>
                      <a:endParaRPr lang="ru-RU" sz="28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Тип игры</a:t>
                      </a:r>
                      <a:endParaRPr lang="ru-RU" sz="28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1. Доврачебная помощь</a:t>
                      </a:r>
                      <a:endParaRPr lang="ru-RU" sz="2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Предметная</a:t>
                      </a:r>
                      <a:endParaRPr lang="ru-RU" sz="2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65125" indent="-365125"/>
                      <a:r>
                        <a:rPr lang="ru-RU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2. Конструктор </a:t>
                      </a:r>
                      <a:r>
                        <a:rPr lang="ru-RU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безопасный микрорайон</a:t>
                      </a:r>
                      <a:endParaRPr lang="ru-RU" sz="2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Предметная</a:t>
                      </a:r>
                      <a:endParaRPr lang="ru-RU" sz="2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3. Помоги леснику</a:t>
                      </a:r>
                      <a:endParaRPr lang="ru-RU" sz="2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Сюжетно-ролевая</a:t>
                      </a:r>
                      <a:endParaRPr lang="ru-RU" sz="2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82563" indent="-182563"/>
                      <a:r>
                        <a:rPr lang="ru-RU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4. Ориентирование</a:t>
                      </a:r>
                      <a:r>
                        <a:rPr lang="ru-RU" sz="2400" baseline="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 по карте</a:t>
                      </a:r>
                      <a:endParaRPr lang="ru-RU" sz="2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Интеллектуальная</a:t>
                      </a:r>
                      <a:endParaRPr lang="ru-RU" sz="2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66700" indent="-266700"/>
                      <a:r>
                        <a:rPr lang="ru-RU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5. Онлайн-</a:t>
                      </a:r>
                      <a:r>
                        <a:rPr lang="ru-RU" sz="2400" dirty="0" err="1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пазл</a:t>
                      </a:r>
                      <a:r>
                        <a:rPr lang="ru-RU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 «Чрезвычайная ситуация»</a:t>
                      </a:r>
                      <a:endParaRPr lang="ru-RU" sz="2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Дидактическая</a:t>
                      </a:r>
                      <a:endParaRPr lang="ru-RU" sz="2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62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0362654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race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  <a:tile tx="0" ty="0" sx="80000" sy="85000" flip="none" algn="tl"/>
        </a:blipFill>
      </a:fillStyleLst>
      <a:lnStyleLst>
        <a:ln w="13175" cap="flat" cmpd="sng" algn="ctr">
          <a:solidFill>
            <a:schemeClr val="phClr">
              <a:alpha val="100000"/>
            </a:schemeClr>
          </a:solidFill>
          <a:prstDash val="solid"/>
        </a:ln>
        <a:ln w="19525" cap="flat" cmpd="sng" algn="ctr">
          <a:solidFill>
            <a:schemeClr val="phClr">
              <a:alpha val="100000"/>
            </a:schemeClr>
          </a:solidFill>
          <a:prstDash val="solid"/>
        </a:ln>
        <a:ln w="263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95000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10362654</Template>
  <TotalTime>0</TotalTime>
  <Words>179</Words>
  <Application>Microsoft Office PowerPoint</Application>
  <PresentationFormat>Экран (4:3)</PresentationFormat>
  <Paragraphs>64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Calibri</vt:lpstr>
      <vt:lpstr>Century Gothic</vt:lpstr>
      <vt:lpstr>Segoe UI</vt:lpstr>
      <vt:lpstr>10362654</vt:lpstr>
      <vt:lpstr>Использование игровых форм обучения школьников при формировании навыков практических действий в условиях чрезвычайной ситуации.  Квест-игра «Резерв МЧС» </vt:lpstr>
      <vt:lpstr>Презентация PowerPoint</vt:lpstr>
      <vt:lpstr>Особенности игры</vt:lpstr>
      <vt:lpstr>Структура игры</vt:lpstr>
      <vt:lpstr>Группы игр</vt:lpstr>
      <vt:lpstr>Цифровые инструменты</vt:lpstr>
      <vt:lpstr>Группы игр</vt:lpstr>
      <vt:lpstr>Квест-игра «Резерв МЧС»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2024-02-25T12:06:16Z</dcterms:created>
  <dcterms:modified xsi:type="dcterms:W3CDTF">2024-02-29T09:52:11Z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TC103626541049</vt:lpwstr>
  </property>
</Properties>
</file>